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8"/>
  </p:notesMasterIdLst>
  <p:sldIdLst>
    <p:sldId id="256" r:id="rId2"/>
    <p:sldId id="306" r:id="rId3"/>
    <p:sldId id="313" r:id="rId4"/>
    <p:sldId id="309" r:id="rId5"/>
    <p:sldId id="312" r:id="rId6"/>
    <p:sldId id="315" r:id="rId7"/>
  </p:sldIdLst>
  <p:sldSz cx="9144000" cy="5143500" type="screen16x9"/>
  <p:notesSz cx="6858000" cy="9144000"/>
  <p:embeddedFontLst>
    <p:embeddedFont>
      <p:font typeface="Pangolin" charset="0"/>
      <p:regular r:id="rId9"/>
    </p:embeddedFont>
    <p:embeddedFont>
      <p:font typeface="Baloo 2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E5E4"/>
    <a:srgbClr val="05A8E8"/>
    <a:srgbClr val="00A651"/>
    <a:srgbClr val="FFFF93"/>
    <a:srgbClr val="FFFF6D"/>
    <a:srgbClr val="BCE292"/>
    <a:srgbClr val="FF7C0A"/>
    <a:srgbClr val="E42428"/>
    <a:srgbClr val="1A8C54"/>
    <a:srgbClr val="AC98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EC710F-8ECD-4C85-BF59-EB7B87D8E4C5}">
  <a:tblStyle styleId="{8CEC710F-8ECD-4C85-BF59-EB7B87D8E4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99" d="100"/>
          <a:sy n="99" d="100"/>
        </p:scale>
        <p:origin x="-486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8761FF-70EA-41BF-96C8-A87087F250B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6601948-EA4D-4010-BF84-85F232F29D24}">
      <dgm:prSet phldrT="[Text]" custT="1"/>
      <dgm:spPr>
        <a:solidFill>
          <a:srgbClr val="BAE5E4"/>
        </a:solidFill>
      </dgm:spPr>
      <dgm:t>
        <a:bodyPr/>
        <a:lstStyle/>
        <a:p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Dự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kiến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sản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phẩm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sẽ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làm</a:t>
          </a:r>
          <a:endParaRPr lang="en-US" sz="2000" dirty="0">
            <a:solidFill>
              <a:schemeClr val="tx2">
                <a:lumMod val="10000"/>
              </a:schemeClr>
            </a:solidFill>
          </a:endParaRPr>
        </a:p>
      </dgm:t>
    </dgm:pt>
    <dgm:pt modelId="{4DE6FA7B-025F-4AA9-AF0D-ED6B22AA8C15}" type="parTrans" cxnId="{2CF3B7B0-42E8-478E-BE4E-6CD6DDCACD46}">
      <dgm:prSet/>
      <dgm:spPr/>
      <dgm:t>
        <a:bodyPr/>
        <a:lstStyle/>
        <a:p>
          <a:endParaRPr lang="en-US" sz="2000">
            <a:solidFill>
              <a:schemeClr val="tx2">
                <a:lumMod val="10000"/>
              </a:schemeClr>
            </a:solidFill>
          </a:endParaRPr>
        </a:p>
      </dgm:t>
    </dgm:pt>
    <dgm:pt modelId="{105803EA-3F24-4917-A788-FC4AB09A2D57}" type="sibTrans" cxnId="{2CF3B7B0-42E8-478E-BE4E-6CD6DDCACD46}">
      <dgm:prSet/>
      <dgm:spPr/>
      <dgm:t>
        <a:bodyPr/>
        <a:lstStyle/>
        <a:p>
          <a:endParaRPr lang="en-US" sz="2000">
            <a:solidFill>
              <a:schemeClr val="tx2">
                <a:lumMod val="10000"/>
              </a:schemeClr>
            </a:solidFill>
          </a:endParaRPr>
        </a:p>
      </dgm:t>
    </dgm:pt>
    <dgm:pt modelId="{A4144FE8-CF59-4C23-926A-A159004F75CC}">
      <dgm:prSet phldrT="[Text]"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Làm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sản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phẩm</a:t>
          </a:r>
          <a:endParaRPr lang="en-US" sz="2000" dirty="0">
            <a:solidFill>
              <a:schemeClr val="tx2">
                <a:lumMod val="10000"/>
              </a:schemeClr>
            </a:solidFill>
          </a:endParaRPr>
        </a:p>
      </dgm:t>
    </dgm:pt>
    <dgm:pt modelId="{3AE67EE8-3158-4C69-B2E7-604C2B2DB061}" type="parTrans" cxnId="{882ECA5E-E436-4407-AB1F-4F7005C7121D}">
      <dgm:prSet/>
      <dgm:spPr/>
      <dgm:t>
        <a:bodyPr/>
        <a:lstStyle/>
        <a:p>
          <a:endParaRPr lang="en-US" sz="2000">
            <a:solidFill>
              <a:schemeClr val="tx2">
                <a:lumMod val="10000"/>
              </a:schemeClr>
            </a:solidFill>
          </a:endParaRPr>
        </a:p>
      </dgm:t>
    </dgm:pt>
    <dgm:pt modelId="{94C13C8C-6693-4BE1-811C-2823E23CD3BE}" type="sibTrans" cxnId="{882ECA5E-E436-4407-AB1F-4F7005C7121D}">
      <dgm:prSet/>
      <dgm:spPr/>
      <dgm:t>
        <a:bodyPr/>
        <a:lstStyle/>
        <a:p>
          <a:endParaRPr lang="en-US" sz="2000">
            <a:solidFill>
              <a:schemeClr val="tx2">
                <a:lumMod val="10000"/>
              </a:schemeClr>
            </a:solidFill>
          </a:endParaRPr>
        </a:p>
      </dgm:t>
    </dgm:pt>
    <dgm:pt modelId="{C43EF5AB-C043-4180-9007-D7ADA45723B5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Trưng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bày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sản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phẩm</a:t>
          </a:r>
          <a:endParaRPr lang="en-US" sz="2000" dirty="0">
            <a:solidFill>
              <a:schemeClr val="tx2">
                <a:lumMod val="10000"/>
              </a:schemeClr>
            </a:solidFill>
          </a:endParaRPr>
        </a:p>
      </dgm:t>
    </dgm:pt>
    <dgm:pt modelId="{309A9385-139C-4CC9-A7B6-FEB349DE3559}" type="parTrans" cxnId="{957B9381-F9D2-45F5-8E71-66A55AFD4620}">
      <dgm:prSet/>
      <dgm:spPr/>
      <dgm:t>
        <a:bodyPr/>
        <a:lstStyle/>
        <a:p>
          <a:endParaRPr lang="en-US" sz="2000">
            <a:solidFill>
              <a:schemeClr val="tx2">
                <a:lumMod val="10000"/>
              </a:schemeClr>
            </a:solidFill>
          </a:endParaRPr>
        </a:p>
      </dgm:t>
    </dgm:pt>
    <dgm:pt modelId="{0C82AD15-D6AF-4A7B-98B4-0E9CCF576605}" type="sibTrans" cxnId="{957B9381-F9D2-45F5-8E71-66A55AFD4620}">
      <dgm:prSet/>
      <dgm:spPr/>
      <dgm:t>
        <a:bodyPr/>
        <a:lstStyle/>
        <a:p>
          <a:endParaRPr lang="en-US" sz="2000">
            <a:solidFill>
              <a:schemeClr val="tx2">
                <a:lumMod val="10000"/>
              </a:schemeClr>
            </a:solidFill>
          </a:endParaRPr>
        </a:p>
      </dgm:t>
    </dgm:pt>
    <dgm:pt modelId="{5D2286FC-335B-4570-8A40-950739222CDE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Chia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sẻ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cách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làm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sản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dirty="0" err="1" smtClean="0">
              <a:solidFill>
                <a:schemeClr val="tx2">
                  <a:lumMod val="10000"/>
                </a:schemeClr>
              </a:solidFill>
            </a:rPr>
            <a:t>phẩm</a:t>
          </a:r>
          <a:r>
            <a:rPr lang="en-US" sz="2000" dirty="0" smtClean="0">
              <a:solidFill>
                <a:schemeClr val="tx2">
                  <a:lumMod val="10000"/>
                </a:schemeClr>
              </a:solidFill>
            </a:rPr>
            <a:t>.</a:t>
          </a:r>
          <a:endParaRPr lang="en-US" sz="2000" dirty="0">
            <a:solidFill>
              <a:schemeClr val="tx2">
                <a:lumMod val="10000"/>
              </a:schemeClr>
            </a:solidFill>
          </a:endParaRPr>
        </a:p>
      </dgm:t>
    </dgm:pt>
    <dgm:pt modelId="{A82A699C-4AFF-4281-A873-B4FEE31103B9}" type="parTrans" cxnId="{3579F318-F986-4D6D-9A3F-CF0FB7F43292}">
      <dgm:prSet/>
      <dgm:spPr/>
      <dgm:t>
        <a:bodyPr/>
        <a:lstStyle/>
        <a:p>
          <a:endParaRPr lang="en-US" sz="2000">
            <a:solidFill>
              <a:schemeClr val="tx2">
                <a:lumMod val="10000"/>
              </a:schemeClr>
            </a:solidFill>
          </a:endParaRPr>
        </a:p>
      </dgm:t>
    </dgm:pt>
    <dgm:pt modelId="{5BB773F7-A8E9-4091-90F7-58A2BD9395AD}" type="sibTrans" cxnId="{3579F318-F986-4D6D-9A3F-CF0FB7F43292}">
      <dgm:prSet/>
      <dgm:spPr/>
      <dgm:t>
        <a:bodyPr/>
        <a:lstStyle/>
        <a:p>
          <a:endParaRPr lang="en-US" sz="2000">
            <a:solidFill>
              <a:schemeClr val="tx2">
                <a:lumMod val="10000"/>
              </a:schemeClr>
            </a:solidFill>
          </a:endParaRPr>
        </a:p>
      </dgm:t>
    </dgm:pt>
    <dgm:pt modelId="{8DA5D877-B2A9-4DF0-AF8D-5F6B9D3FA011}" type="pres">
      <dgm:prSet presAssocID="{8C8761FF-70EA-41BF-96C8-A87087F250B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2DDDF04-6C75-41D1-822D-E9D79AC398F8}" type="pres">
      <dgm:prSet presAssocID="{8C8761FF-70EA-41BF-96C8-A87087F250B6}" presName="Name1" presStyleCnt="0"/>
      <dgm:spPr/>
    </dgm:pt>
    <dgm:pt modelId="{206F09C8-5348-450B-BEB8-AB2176CD6426}" type="pres">
      <dgm:prSet presAssocID="{8C8761FF-70EA-41BF-96C8-A87087F250B6}" presName="cycle" presStyleCnt="0"/>
      <dgm:spPr/>
    </dgm:pt>
    <dgm:pt modelId="{DD505A18-848B-4ED3-90E1-E62F4096FE6F}" type="pres">
      <dgm:prSet presAssocID="{8C8761FF-70EA-41BF-96C8-A87087F250B6}" presName="srcNode" presStyleLbl="node1" presStyleIdx="0" presStyleCnt="4"/>
      <dgm:spPr/>
    </dgm:pt>
    <dgm:pt modelId="{20209564-2562-41E2-BC1B-1074A8D22BD5}" type="pres">
      <dgm:prSet presAssocID="{8C8761FF-70EA-41BF-96C8-A87087F250B6}" presName="conn" presStyleLbl="parChTrans1D2" presStyleIdx="0" presStyleCnt="1"/>
      <dgm:spPr/>
      <dgm:t>
        <a:bodyPr/>
        <a:lstStyle/>
        <a:p>
          <a:endParaRPr lang="en-US"/>
        </a:p>
      </dgm:t>
    </dgm:pt>
    <dgm:pt modelId="{568646B4-781D-45A6-AF1B-8AA3C7D975DA}" type="pres">
      <dgm:prSet presAssocID="{8C8761FF-70EA-41BF-96C8-A87087F250B6}" presName="extraNode" presStyleLbl="node1" presStyleIdx="0" presStyleCnt="4"/>
      <dgm:spPr/>
    </dgm:pt>
    <dgm:pt modelId="{1146D12B-1D64-47FA-8871-45B64BF019C6}" type="pres">
      <dgm:prSet presAssocID="{8C8761FF-70EA-41BF-96C8-A87087F250B6}" presName="dstNode" presStyleLbl="node1" presStyleIdx="0" presStyleCnt="4"/>
      <dgm:spPr/>
    </dgm:pt>
    <dgm:pt modelId="{D9F82658-EE7C-45FB-9177-4A7C0C8FB728}" type="pres">
      <dgm:prSet presAssocID="{A6601948-EA4D-4010-BF84-85F232F29D2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1BBF2-0824-4DE4-8508-93616421C4E1}" type="pres">
      <dgm:prSet presAssocID="{A6601948-EA4D-4010-BF84-85F232F29D24}" presName="accent_1" presStyleCnt="0"/>
      <dgm:spPr/>
    </dgm:pt>
    <dgm:pt modelId="{6216AAFA-1B8B-4F06-B447-1EFB183A2D3D}" type="pres">
      <dgm:prSet presAssocID="{A6601948-EA4D-4010-BF84-85F232F29D24}" presName="accentRepeatNode" presStyleLbl="solidFgAcc1" presStyleIdx="0" presStyleCnt="4"/>
      <dgm:spPr>
        <a:ln>
          <a:solidFill>
            <a:schemeClr val="tx1">
              <a:lumMod val="75000"/>
              <a:lumOff val="25000"/>
            </a:schemeClr>
          </a:solidFill>
        </a:ln>
      </dgm:spPr>
    </dgm:pt>
    <dgm:pt modelId="{2C59BA3A-1B38-4D18-8E98-EEEEA9986F62}" type="pres">
      <dgm:prSet presAssocID="{A4144FE8-CF59-4C23-926A-A159004F75C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06D88-B60C-44C2-AD92-143CB27A6192}" type="pres">
      <dgm:prSet presAssocID="{A4144FE8-CF59-4C23-926A-A159004F75CC}" presName="accent_2" presStyleCnt="0"/>
      <dgm:spPr/>
    </dgm:pt>
    <dgm:pt modelId="{D7768B18-FE64-4D55-A481-935A5F811C5C}" type="pres">
      <dgm:prSet presAssocID="{A4144FE8-CF59-4C23-926A-A159004F75CC}" presName="accentRepeatNode" presStyleLbl="solidFgAcc1" presStyleIdx="1" presStyleCnt="4"/>
      <dgm:spPr>
        <a:ln>
          <a:solidFill>
            <a:srgbClr val="7030A0"/>
          </a:solidFill>
        </a:ln>
      </dgm:spPr>
    </dgm:pt>
    <dgm:pt modelId="{E1ECD428-0A5E-468A-B218-84FF31FE101B}" type="pres">
      <dgm:prSet presAssocID="{C43EF5AB-C043-4180-9007-D7ADA45723B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98036-A7C8-4B6C-91EC-9C637C94AACE}" type="pres">
      <dgm:prSet presAssocID="{C43EF5AB-C043-4180-9007-D7ADA45723B5}" presName="accent_3" presStyleCnt="0"/>
      <dgm:spPr/>
    </dgm:pt>
    <dgm:pt modelId="{A634C6E0-82A5-4DFC-9CBF-17D5094E74B1}" type="pres">
      <dgm:prSet presAssocID="{C43EF5AB-C043-4180-9007-D7ADA45723B5}" presName="accentRepeatNode" presStyleLbl="solidFgAcc1" presStyleIdx="2" presStyleCnt="4"/>
      <dgm:spPr>
        <a:ln>
          <a:solidFill>
            <a:schemeClr val="accent3"/>
          </a:solidFill>
        </a:ln>
      </dgm:spPr>
    </dgm:pt>
    <dgm:pt modelId="{82E3EDCD-6FDB-435F-BEB0-179EE19D66E9}" type="pres">
      <dgm:prSet presAssocID="{5D2286FC-335B-4570-8A40-950739222CDE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5D0CF-F233-4BE9-9945-6342E47CAF3A}" type="pres">
      <dgm:prSet presAssocID="{5D2286FC-335B-4570-8A40-950739222CDE}" presName="accent_4" presStyleCnt="0"/>
      <dgm:spPr/>
    </dgm:pt>
    <dgm:pt modelId="{9CEE58EB-2449-4E6A-911E-87E5A4A494CC}" type="pres">
      <dgm:prSet presAssocID="{5D2286FC-335B-4570-8A40-950739222CDE}" presName="accentRepeatNode" presStyleLbl="solidFgAcc1" presStyleIdx="3" presStyleCnt="4"/>
      <dgm:spPr>
        <a:ln>
          <a:solidFill>
            <a:schemeClr val="accent1"/>
          </a:solidFill>
        </a:ln>
      </dgm:spPr>
    </dgm:pt>
  </dgm:ptLst>
  <dgm:cxnLst>
    <dgm:cxn modelId="{2CF3B7B0-42E8-478E-BE4E-6CD6DDCACD46}" srcId="{8C8761FF-70EA-41BF-96C8-A87087F250B6}" destId="{A6601948-EA4D-4010-BF84-85F232F29D24}" srcOrd="0" destOrd="0" parTransId="{4DE6FA7B-025F-4AA9-AF0D-ED6B22AA8C15}" sibTransId="{105803EA-3F24-4917-A788-FC4AB09A2D57}"/>
    <dgm:cxn modelId="{2EE03508-0D8B-423C-B273-F95E3C701776}" type="presOf" srcId="{A4144FE8-CF59-4C23-926A-A159004F75CC}" destId="{2C59BA3A-1B38-4D18-8E98-EEEEA9986F62}" srcOrd="0" destOrd="0" presId="urn:microsoft.com/office/officeart/2008/layout/VerticalCurvedList"/>
    <dgm:cxn modelId="{337D6FC4-499E-4B73-870E-D21D37D30545}" type="presOf" srcId="{8C8761FF-70EA-41BF-96C8-A87087F250B6}" destId="{8DA5D877-B2A9-4DF0-AF8D-5F6B9D3FA011}" srcOrd="0" destOrd="0" presId="urn:microsoft.com/office/officeart/2008/layout/VerticalCurvedList"/>
    <dgm:cxn modelId="{268AD319-2CEF-48A7-8128-E5D93CBE4F96}" type="presOf" srcId="{105803EA-3F24-4917-A788-FC4AB09A2D57}" destId="{20209564-2562-41E2-BC1B-1074A8D22BD5}" srcOrd="0" destOrd="0" presId="urn:microsoft.com/office/officeart/2008/layout/VerticalCurvedList"/>
    <dgm:cxn modelId="{3579F318-F986-4D6D-9A3F-CF0FB7F43292}" srcId="{8C8761FF-70EA-41BF-96C8-A87087F250B6}" destId="{5D2286FC-335B-4570-8A40-950739222CDE}" srcOrd="3" destOrd="0" parTransId="{A82A699C-4AFF-4281-A873-B4FEE31103B9}" sibTransId="{5BB773F7-A8E9-4091-90F7-58A2BD9395AD}"/>
    <dgm:cxn modelId="{FBD429C7-D3F7-463B-A40D-5D848BAB1C97}" type="presOf" srcId="{A6601948-EA4D-4010-BF84-85F232F29D24}" destId="{D9F82658-EE7C-45FB-9177-4A7C0C8FB728}" srcOrd="0" destOrd="0" presId="urn:microsoft.com/office/officeart/2008/layout/VerticalCurvedList"/>
    <dgm:cxn modelId="{177A2A72-D782-4B76-B04D-6AA7A3D8E6CB}" type="presOf" srcId="{5D2286FC-335B-4570-8A40-950739222CDE}" destId="{82E3EDCD-6FDB-435F-BEB0-179EE19D66E9}" srcOrd="0" destOrd="0" presId="urn:microsoft.com/office/officeart/2008/layout/VerticalCurvedList"/>
    <dgm:cxn modelId="{882ECA5E-E436-4407-AB1F-4F7005C7121D}" srcId="{8C8761FF-70EA-41BF-96C8-A87087F250B6}" destId="{A4144FE8-CF59-4C23-926A-A159004F75CC}" srcOrd="1" destOrd="0" parTransId="{3AE67EE8-3158-4C69-B2E7-604C2B2DB061}" sibTransId="{94C13C8C-6693-4BE1-811C-2823E23CD3BE}"/>
    <dgm:cxn modelId="{957B9381-F9D2-45F5-8E71-66A55AFD4620}" srcId="{8C8761FF-70EA-41BF-96C8-A87087F250B6}" destId="{C43EF5AB-C043-4180-9007-D7ADA45723B5}" srcOrd="2" destOrd="0" parTransId="{309A9385-139C-4CC9-A7B6-FEB349DE3559}" sibTransId="{0C82AD15-D6AF-4A7B-98B4-0E9CCF576605}"/>
    <dgm:cxn modelId="{C79ADDFE-6E09-4F79-88E7-4DED3A1C18D7}" type="presOf" srcId="{C43EF5AB-C043-4180-9007-D7ADA45723B5}" destId="{E1ECD428-0A5E-468A-B218-84FF31FE101B}" srcOrd="0" destOrd="0" presId="urn:microsoft.com/office/officeart/2008/layout/VerticalCurvedList"/>
    <dgm:cxn modelId="{E95C28EB-4D39-4CDA-A7AE-451D11BF1728}" type="presParOf" srcId="{8DA5D877-B2A9-4DF0-AF8D-5F6B9D3FA011}" destId="{52DDDF04-6C75-41D1-822D-E9D79AC398F8}" srcOrd="0" destOrd="0" presId="urn:microsoft.com/office/officeart/2008/layout/VerticalCurvedList"/>
    <dgm:cxn modelId="{34659B37-022D-47DA-8F61-D5D75EA954E7}" type="presParOf" srcId="{52DDDF04-6C75-41D1-822D-E9D79AC398F8}" destId="{206F09C8-5348-450B-BEB8-AB2176CD6426}" srcOrd="0" destOrd="0" presId="urn:microsoft.com/office/officeart/2008/layout/VerticalCurvedList"/>
    <dgm:cxn modelId="{2FB500CA-B6EB-49DA-A815-23C3AF04AFEC}" type="presParOf" srcId="{206F09C8-5348-450B-BEB8-AB2176CD6426}" destId="{DD505A18-848B-4ED3-90E1-E62F4096FE6F}" srcOrd="0" destOrd="0" presId="urn:microsoft.com/office/officeart/2008/layout/VerticalCurvedList"/>
    <dgm:cxn modelId="{9E13CA2A-1E05-4E12-A957-E56561F21321}" type="presParOf" srcId="{206F09C8-5348-450B-BEB8-AB2176CD6426}" destId="{20209564-2562-41E2-BC1B-1074A8D22BD5}" srcOrd="1" destOrd="0" presId="urn:microsoft.com/office/officeart/2008/layout/VerticalCurvedList"/>
    <dgm:cxn modelId="{9736A503-B8DE-405D-BCCB-F14354B8CE08}" type="presParOf" srcId="{206F09C8-5348-450B-BEB8-AB2176CD6426}" destId="{568646B4-781D-45A6-AF1B-8AA3C7D975DA}" srcOrd="2" destOrd="0" presId="urn:microsoft.com/office/officeart/2008/layout/VerticalCurvedList"/>
    <dgm:cxn modelId="{5F03668D-2C0E-430A-BF55-06AE3FF77EFA}" type="presParOf" srcId="{206F09C8-5348-450B-BEB8-AB2176CD6426}" destId="{1146D12B-1D64-47FA-8871-45B64BF019C6}" srcOrd="3" destOrd="0" presId="urn:microsoft.com/office/officeart/2008/layout/VerticalCurvedList"/>
    <dgm:cxn modelId="{EEA9187E-2D6C-4E9B-A7F0-FA495D674BE0}" type="presParOf" srcId="{52DDDF04-6C75-41D1-822D-E9D79AC398F8}" destId="{D9F82658-EE7C-45FB-9177-4A7C0C8FB728}" srcOrd="1" destOrd="0" presId="urn:microsoft.com/office/officeart/2008/layout/VerticalCurvedList"/>
    <dgm:cxn modelId="{E7C4AD56-6E66-4840-8278-4476B72C69D8}" type="presParOf" srcId="{52DDDF04-6C75-41D1-822D-E9D79AC398F8}" destId="{5CA1BBF2-0824-4DE4-8508-93616421C4E1}" srcOrd="2" destOrd="0" presId="urn:microsoft.com/office/officeart/2008/layout/VerticalCurvedList"/>
    <dgm:cxn modelId="{B45E1F6F-C38B-4CD2-BB9A-0536E4E31D54}" type="presParOf" srcId="{5CA1BBF2-0824-4DE4-8508-93616421C4E1}" destId="{6216AAFA-1B8B-4F06-B447-1EFB183A2D3D}" srcOrd="0" destOrd="0" presId="urn:microsoft.com/office/officeart/2008/layout/VerticalCurvedList"/>
    <dgm:cxn modelId="{C1996E4D-904F-4202-8612-39184A8BF9B9}" type="presParOf" srcId="{52DDDF04-6C75-41D1-822D-E9D79AC398F8}" destId="{2C59BA3A-1B38-4D18-8E98-EEEEA9986F62}" srcOrd="3" destOrd="0" presId="urn:microsoft.com/office/officeart/2008/layout/VerticalCurvedList"/>
    <dgm:cxn modelId="{85B9A5B3-6F52-4932-8651-071E6BA0317B}" type="presParOf" srcId="{52DDDF04-6C75-41D1-822D-E9D79AC398F8}" destId="{C6306D88-B60C-44C2-AD92-143CB27A6192}" srcOrd="4" destOrd="0" presId="urn:microsoft.com/office/officeart/2008/layout/VerticalCurvedList"/>
    <dgm:cxn modelId="{75FC7FA9-C2D8-46E9-A0AD-6A6A8FA38737}" type="presParOf" srcId="{C6306D88-B60C-44C2-AD92-143CB27A6192}" destId="{D7768B18-FE64-4D55-A481-935A5F811C5C}" srcOrd="0" destOrd="0" presId="urn:microsoft.com/office/officeart/2008/layout/VerticalCurvedList"/>
    <dgm:cxn modelId="{374A8A35-3309-4069-A7DE-DE62E5753460}" type="presParOf" srcId="{52DDDF04-6C75-41D1-822D-E9D79AC398F8}" destId="{E1ECD428-0A5E-468A-B218-84FF31FE101B}" srcOrd="5" destOrd="0" presId="urn:microsoft.com/office/officeart/2008/layout/VerticalCurvedList"/>
    <dgm:cxn modelId="{A17175B0-B9E2-4C32-837B-8302C20D6589}" type="presParOf" srcId="{52DDDF04-6C75-41D1-822D-E9D79AC398F8}" destId="{01E98036-A7C8-4B6C-91EC-9C637C94AACE}" srcOrd="6" destOrd="0" presId="urn:microsoft.com/office/officeart/2008/layout/VerticalCurvedList"/>
    <dgm:cxn modelId="{AB6BC11F-7402-4FE7-8C3A-029537C1F97A}" type="presParOf" srcId="{01E98036-A7C8-4B6C-91EC-9C637C94AACE}" destId="{A634C6E0-82A5-4DFC-9CBF-17D5094E74B1}" srcOrd="0" destOrd="0" presId="urn:microsoft.com/office/officeart/2008/layout/VerticalCurvedList"/>
    <dgm:cxn modelId="{94A8CD73-4585-4729-9A41-F3D53750A5AC}" type="presParOf" srcId="{52DDDF04-6C75-41D1-822D-E9D79AC398F8}" destId="{82E3EDCD-6FDB-435F-BEB0-179EE19D66E9}" srcOrd="7" destOrd="0" presId="urn:microsoft.com/office/officeart/2008/layout/VerticalCurvedList"/>
    <dgm:cxn modelId="{5E3B5C93-A02A-4669-9434-07F3B887F969}" type="presParOf" srcId="{52DDDF04-6C75-41D1-822D-E9D79AC398F8}" destId="{A7F5D0CF-F233-4BE9-9945-6342E47CAF3A}" srcOrd="8" destOrd="0" presId="urn:microsoft.com/office/officeart/2008/layout/VerticalCurvedList"/>
    <dgm:cxn modelId="{92DF6AAB-6DEE-488F-B2D7-50874C3ABD37}" type="presParOf" srcId="{A7F5D0CF-F233-4BE9-9945-6342E47CAF3A}" destId="{9CEE58EB-2449-4E6A-911E-87E5A4A494C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09564-2562-41E2-BC1B-1074A8D22BD5}">
      <dsp:nvSpPr>
        <dsp:cNvPr id="0" name=""/>
        <dsp:cNvSpPr/>
      </dsp:nvSpPr>
      <dsp:spPr>
        <a:xfrm>
          <a:off x="-3546738" y="-545145"/>
          <a:ext cx="4228345" cy="4228345"/>
        </a:xfrm>
        <a:prstGeom prst="blockArc">
          <a:avLst>
            <a:gd name="adj1" fmla="val 18900000"/>
            <a:gd name="adj2" fmla="val 2700000"/>
            <a:gd name="adj3" fmla="val 511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82658-EE7C-45FB-9177-4A7C0C8FB728}">
      <dsp:nvSpPr>
        <dsp:cNvPr id="0" name=""/>
        <dsp:cNvSpPr/>
      </dsp:nvSpPr>
      <dsp:spPr>
        <a:xfrm>
          <a:off x="357343" y="241253"/>
          <a:ext cx="3761921" cy="482758"/>
        </a:xfrm>
        <a:prstGeom prst="rect">
          <a:avLst/>
        </a:prstGeom>
        <a:solidFill>
          <a:srgbClr val="BAE5E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318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Dự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kiến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sản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phẩm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sẽ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làm</a:t>
          </a:r>
          <a:endParaRPr lang="en-US" sz="20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357343" y="241253"/>
        <a:ext cx="3761921" cy="482758"/>
      </dsp:txXfrm>
    </dsp:sp>
    <dsp:sp modelId="{6216AAFA-1B8B-4F06-B447-1EFB183A2D3D}">
      <dsp:nvSpPr>
        <dsp:cNvPr id="0" name=""/>
        <dsp:cNvSpPr/>
      </dsp:nvSpPr>
      <dsp:spPr>
        <a:xfrm>
          <a:off x="55619" y="180908"/>
          <a:ext cx="603447" cy="603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59BA3A-1B38-4D18-8E98-EEEEA9986F62}">
      <dsp:nvSpPr>
        <dsp:cNvPr id="0" name=""/>
        <dsp:cNvSpPr/>
      </dsp:nvSpPr>
      <dsp:spPr>
        <a:xfrm>
          <a:off x="634119" y="965516"/>
          <a:ext cx="3485145" cy="482758"/>
        </a:xfrm>
        <a:prstGeom prst="rect">
          <a:avLst/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318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Làm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sản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phẩm</a:t>
          </a:r>
          <a:endParaRPr lang="en-US" sz="20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34119" y="965516"/>
        <a:ext cx="3485145" cy="482758"/>
      </dsp:txXfrm>
    </dsp:sp>
    <dsp:sp modelId="{D7768B18-FE64-4D55-A481-935A5F811C5C}">
      <dsp:nvSpPr>
        <dsp:cNvPr id="0" name=""/>
        <dsp:cNvSpPr/>
      </dsp:nvSpPr>
      <dsp:spPr>
        <a:xfrm>
          <a:off x="332395" y="905171"/>
          <a:ext cx="603447" cy="603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ECD428-0A5E-468A-B218-84FF31FE101B}">
      <dsp:nvSpPr>
        <dsp:cNvPr id="0" name=""/>
        <dsp:cNvSpPr/>
      </dsp:nvSpPr>
      <dsp:spPr>
        <a:xfrm>
          <a:off x="634119" y="1689779"/>
          <a:ext cx="3485145" cy="482758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318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Trưng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bày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sản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phẩm</a:t>
          </a:r>
          <a:endParaRPr lang="en-US" sz="20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34119" y="1689779"/>
        <a:ext cx="3485145" cy="482758"/>
      </dsp:txXfrm>
    </dsp:sp>
    <dsp:sp modelId="{A634C6E0-82A5-4DFC-9CBF-17D5094E74B1}">
      <dsp:nvSpPr>
        <dsp:cNvPr id="0" name=""/>
        <dsp:cNvSpPr/>
      </dsp:nvSpPr>
      <dsp:spPr>
        <a:xfrm>
          <a:off x="332395" y="1629435"/>
          <a:ext cx="603447" cy="603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E3EDCD-6FDB-435F-BEB0-179EE19D66E9}">
      <dsp:nvSpPr>
        <dsp:cNvPr id="0" name=""/>
        <dsp:cNvSpPr/>
      </dsp:nvSpPr>
      <dsp:spPr>
        <a:xfrm>
          <a:off x="357343" y="2414042"/>
          <a:ext cx="3761921" cy="48275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318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Chia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sẻ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cách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làm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sản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 </a:t>
          </a:r>
          <a:r>
            <a:rPr lang="en-US" sz="2000" kern="1200" dirty="0" err="1" smtClean="0">
              <a:solidFill>
                <a:schemeClr val="tx2">
                  <a:lumMod val="10000"/>
                </a:schemeClr>
              </a:solidFill>
            </a:rPr>
            <a:t>phẩm</a:t>
          </a:r>
          <a:r>
            <a:rPr lang="en-US" sz="2000" kern="1200" dirty="0" smtClean="0">
              <a:solidFill>
                <a:schemeClr val="tx2">
                  <a:lumMod val="10000"/>
                </a:schemeClr>
              </a:solidFill>
            </a:rPr>
            <a:t>.</a:t>
          </a:r>
          <a:endParaRPr lang="en-US" sz="20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357343" y="2414042"/>
        <a:ext cx="3761921" cy="482758"/>
      </dsp:txXfrm>
    </dsp:sp>
    <dsp:sp modelId="{9CEE58EB-2449-4E6A-911E-87E5A4A494CC}">
      <dsp:nvSpPr>
        <dsp:cNvPr id="0" name=""/>
        <dsp:cNvSpPr/>
      </dsp:nvSpPr>
      <dsp:spPr>
        <a:xfrm>
          <a:off x="55619" y="2353698"/>
          <a:ext cx="603447" cy="603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58104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F370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45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Google Shape;9;p2"/>
          <p:cNvSpPr/>
          <p:nvPr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37022"/>
                </a:solidFill>
              </a:rPr>
              <a:t>FeistyForwarders_0968120672</a:t>
            </a:r>
            <a:endParaRPr lang="en-US" sz="800" dirty="0">
              <a:solidFill>
                <a:srgbClr val="F37022"/>
              </a:solidFill>
            </a:endParaRPr>
          </a:p>
        </p:txBody>
      </p:sp>
      <p:sp>
        <p:nvSpPr>
          <p:cNvPr id="20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33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39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65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chemeClr val="accent6">
                  <a:lumMod val="40000"/>
                  <a:lumOff val="60000"/>
                </a:schemeClr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" name="TextBox 2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37022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solidFill>
                    <a:srgbClr val="F37022"/>
                  </a:solidFill>
                  <a:latin typeface="UTM Cookies" panose="02040603050506020204" pitchFamily="18" charset="0"/>
                </a:rPr>
                <a:t> ĐỀ 1</a:t>
              </a:r>
              <a:endParaRPr lang="en-US" sz="2800" dirty="0">
                <a:solidFill>
                  <a:srgbClr val="F37022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50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2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TextBox 65"/>
          <p:cNvSpPr txBox="1"/>
          <p:nvPr userDrawn="1"/>
        </p:nvSpPr>
        <p:spPr>
          <a:xfrm>
            <a:off x="5657482" y="552697"/>
            <a:ext cx="1672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37022"/>
                </a:solidFill>
                <a:latin typeface="UTM Cookies" panose="02040603050506020204" pitchFamily="18" charset="0"/>
              </a:rPr>
              <a:t>CHỦ</a:t>
            </a:r>
            <a:r>
              <a:rPr lang="en-US" sz="2800" baseline="0" dirty="0" smtClean="0">
                <a:solidFill>
                  <a:srgbClr val="F37022"/>
                </a:solidFill>
                <a:latin typeface="UTM Cookies" panose="02040603050506020204" pitchFamily="18" charset="0"/>
              </a:rPr>
              <a:t> ĐỀ 1</a:t>
            </a:r>
            <a:endParaRPr lang="en-US" sz="2800" dirty="0">
              <a:solidFill>
                <a:srgbClr val="F37022"/>
              </a:solidFill>
              <a:latin typeface="UTM Cookies" panose="02040603050506020204" pitchFamily="18" charset="0"/>
            </a:endParaRPr>
          </a:p>
        </p:txBody>
      </p:sp>
      <p:sp>
        <p:nvSpPr>
          <p:cNvPr id="67" name="TextBox 66"/>
          <p:cNvSpPr txBox="1"/>
          <p:nvPr userDrawn="1"/>
        </p:nvSpPr>
        <p:spPr>
          <a:xfrm>
            <a:off x="5855423" y="654302"/>
            <a:ext cx="3214090" cy="1461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KHÁM</a:t>
            </a:r>
            <a:r>
              <a:rPr lang="en-US" sz="4400" baseline="0" dirty="0" smtClean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PHÁ BẢN THÂN</a:t>
            </a:r>
            <a:endParaRPr lang="en-US" sz="4400" dirty="0">
              <a:ln w="28575" cmpd="thickThin">
                <a:solidFill>
                  <a:schemeClr val="accent2">
                    <a:lumMod val="50000"/>
                  </a:schemeClr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5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accent5">
                    <a:lumMod val="75000"/>
                  </a:schemeClr>
                </a:solidFill>
              </a:rPr>
              <a:t>FeistyForwarders_0968120672</a:t>
            </a:r>
            <a:endParaRPr lang="en-US" sz="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50000"/>
                    </a:schemeClr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solidFill>
                    <a:schemeClr val="accent6">
                      <a:lumMod val="50000"/>
                    </a:schemeClr>
                  </a:solidFill>
                  <a:latin typeface="UTM Cookies" panose="02040603050506020204" pitchFamily="18" charset="0"/>
                </a:rPr>
                <a:t> ĐỀ 6</a:t>
              </a:r>
              <a:endParaRPr lang="en-US" sz="2800" dirty="0">
                <a:solidFill>
                  <a:schemeClr val="accent6">
                    <a:lumMod val="50000"/>
                  </a:schemeClr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3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583758" y="551480"/>
            <a:ext cx="32698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 w="28575" cmpd="thickThin">
                  <a:solidFill>
                    <a:srgbClr val="0070C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TỰ</a:t>
            </a:r>
            <a:r>
              <a:rPr lang="en-US" sz="4000" baseline="0" dirty="0" smtClean="0">
                <a:ln w="28575" cmpd="thickThin">
                  <a:solidFill>
                    <a:srgbClr val="0070C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CHĂM SÓC VÀ BẢO VỆ BẢN THÂN</a:t>
            </a:r>
            <a:endParaRPr lang="en-US" sz="4000" dirty="0">
              <a:ln w="28575" cmpd="thickThin">
                <a:solidFill>
                  <a:srgbClr val="0070C0"/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70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chemeClr val="accent6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27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FAD5E6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BA8C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A165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165AB"/>
              </a:solidFill>
            </a:endParaRPr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BA8CBA"/>
                </a:solidFill>
              </a:rPr>
              <a:t>FeistyForwarders_0968120672</a:t>
            </a:r>
            <a:endParaRPr lang="en-US" sz="800" dirty="0">
              <a:solidFill>
                <a:srgbClr val="BA8CBA"/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rgbClr val="FFD13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rgbClr val="FFD13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rgbClr val="FFE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n>
                    <a:solidFill>
                      <a:srgbClr val="A165AB"/>
                    </a:solidFill>
                  </a:ln>
                  <a:solidFill>
                    <a:srgbClr val="BA8CBA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ln>
                    <a:solidFill>
                      <a:srgbClr val="A165AB"/>
                    </a:solidFill>
                  </a:ln>
                  <a:solidFill>
                    <a:srgbClr val="BA8CBA"/>
                  </a:solidFill>
                  <a:latin typeface="UTM Cookies" panose="02040603050506020204" pitchFamily="18" charset="0"/>
                </a:rPr>
                <a:t> ĐỀ 8</a:t>
              </a:r>
              <a:endParaRPr lang="en-US" sz="2800" dirty="0">
                <a:ln>
                  <a:solidFill>
                    <a:srgbClr val="A165AB"/>
                  </a:solidFill>
                </a:ln>
                <a:solidFill>
                  <a:srgbClr val="BA8CBA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583758" y="551480"/>
            <a:ext cx="32698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n w="9525" cmpd="thickThin">
                  <a:solidFill>
                    <a:srgbClr val="7030A0"/>
                  </a:solidFill>
                </a:ln>
                <a:solidFill>
                  <a:srgbClr val="FFC000"/>
                </a:solidFill>
                <a:latin typeface="UTM Cookies" panose="02040603050506020204" pitchFamily="18" charset="0"/>
              </a:rPr>
              <a:t>CHIA SẺ</a:t>
            </a:r>
            <a:r>
              <a:rPr lang="en-US" sz="4800" baseline="0" dirty="0" smtClean="0">
                <a:ln w="9525" cmpd="thickThin">
                  <a:solidFill>
                    <a:srgbClr val="7030A0"/>
                  </a:solidFill>
                </a:ln>
                <a:solidFill>
                  <a:srgbClr val="FFC000"/>
                </a:solidFill>
                <a:latin typeface="UTM Cookies" panose="02040603050506020204" pitchFamily="18" charset="0"/>
              </a:rPr>
              <a:t> CỘNG ĐỒNG</a:t>
            </a:r>
            <a:endParaRPr lang="en-US" sz="4800" dirty="0">
              <a:ln w="9525" cmpd="thickThin">
                <a:solidFill>
                  <a:srgbClr val="7030A0"/>
                </a:solidFill>
              </a:ln>
              <a:solidFill>
                <a:srgbClr val="FFC000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63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FAD5E6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rgbClr val="A165AB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05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E5E1EE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AC98C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165AB"/>
              </a:solidFill>
            </a:endParaRPr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AC98C9"/>
                </a:solidFill>
              </a:rPr>
              <a:t>FeistyForwarders_0968120672</a:t>
            </a:r>
            <a:endParaRPr lang="en-US" sz="800" dirty="0">
              <a:solidFill>
                <a:srgbClr val="AC98C9"/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rgbClr val="FFD13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rgbClr val="FFD13F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rgbClr val="FFE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n>
                    <a:solidFill>
                      <a:srgbClr val="A165AB"/>
                    </a:solidFill>
                  </a:ln>
                  <a:solidFill>
                    <a:srgbClr val="BA8CBA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ln>
                    <a:solidFill>
                      <a:srgbClr val="A165AB"/>
                    </a:solidFill>
                  </a:ln>
                  <a:solidFill>
                    <a:srgbClr val="BA8CBA"/>
                  </a:solidFill>
                  <a:latin typeface="UTM Cookies" panose="02040603050506020204" pitchFamily="18" charset="0"/>
                </a:rPr>
                <a:t> ĐỀ 9</a:t>
              </a:r>
              <a:endParaRPr lang="en-US" sz="2800" dirty="0">
                <a:ln>
                  <a:solidFill>
                    <a:srgbClr val="A165AB"/>
                  </a:solidFill>
                </a:ln>
                <a:solidFill>
                  <a:srgbClr val="BA8CBA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583758" y="551480"/>
            <a:ext cx="32698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n w="9525" cmpd="thickThin">
                  <a:solidFill>
                    <a:srgbClr val="7030A0"/>
                  </a:solidFill>
                </a:ln>
                <a:solidFill>
                  <a:srgbClr val="FFC000"/>
                </a:solidFill>
                <a:latin typeface="UTM Cookies" panose="02040603050506020204" pitchFamily="18" charset="0"/>
              </a:rPr>
              <a:t>MÔI</a:t>
            </a:r>
            <a:r>
              <a:rPr lang="en-US" sz="4400" baseline="0" dirty="0" smtClean="0">
                <a:ln w="9525" cmpd="thickThin">
                  <a:solidFill>
                    <a:srgbClr val="7030A0"/>
                  </a:solidFill>
                </a:ln>
                <a:solidFill>
                  <a:srgbClr val="FFC000"/>
                </a:solidFill>
                <a:latin typeface="UTM Cookies" panose="02040603050506020204" pitchFamily="18" charset="0"/>
              </a:rPr>
              <a:t> TRƯỜNG QUANH EM</a:t>
            </a:r>
            <a:endParaRPr lang="en-US" sz="4400" dirty="0">
              <a:ln w="9525" cmpd="thickThin">
                <a:solidFill>
                  <a:srgbClr val="7030A0"/>
                </a:solidFill>
              </a:ln>
              <a:solidFill>
                <a:srgbClr val="FFC000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E5E1EE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rgbClr val="AC98C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3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2991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4" y="-6500"/>
            <a:ext cx="4915193" cy="51564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13100" y="1233175"/>
            <a:ext cx="3150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713100" y="2803075"/>
            <a:ext cx="3150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4914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7836575" y="-6"/>
            <a:ext cx="1307397" cy="688355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chemeClr val="accen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25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F9E27F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4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13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6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37022"/>
                </a:solidFill>
              </a:rPr>
              <a:t>FeistyForwarders_0968120672</a:t>
            </a:r>
            <a:endParaRPr lang="en-US" sz="800" dirty="0">
              <a:solidFill>
                <a:srgbClr val="F37022"/>
              </a:solidFill>
            </a:endParaRPr>
          </a:p>
        </p:txBody>
      </p:sp>
      <p:sp>
        <p:nvSpPr>
          <p:cNvPr id="18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0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6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roup 31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3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chemeClr val="accent6">
                  <a:lumMod val="40000"/>
                  <a:lumOff val="60000"/>
                </a:schemeClr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TextBox 34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37022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solidFill>
                    <a:srgbClr val="F37022"/>
                  </a:solidFill>
                  <a:latin typeface="UTM Cookies" panose="02040603050506020204" pitchFamily="18" charset="0"/>
                </a:rPr>
                <a:t> ĐỀ 2</a:t>
              </a:r>
              <a:endParaRPr lang="en-US" sz="2800" dirty="0">
                <a:solidFill>
                  <a:srgbClr val="F37022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6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8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189785" y="1282768"/>
            <a:ext cx="38524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RÈN</a:t>
            </a:r>
            <a:r>
              <a:rPr lang="en-US" sz="4400" baseline="0" dirty="0" smtClean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NẾP SỐNG</a:t>
            </a:r>
            <a:endParaRPr lang="en-US" sz="4400" dirty="0">
              <a:ln w="28575" cmpd="thickThin">
                <a:solidFill>
                  <a:schemeClr val="accent2">
                    <a:lumMod val="50000"/>
                  </a:schemeClr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65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F9E27F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97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FEF8B0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41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DDE9A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62BB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rgbClr val="92D05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438030"/>
                </a:solidFill>
              </a:rPr>
              <a:t>FeistyForwarders_0968120672</a:t>
            </a:r>
            <a:endParaRPr lang="en-US" sz="800" dirty="0">
              <a:solidFill>
                <a:srgbClr val="438030"/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rgbClr val="ECF2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438030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solidFill>
                    <a:srgbClr val="438030"/>
                  </a:solidFill>
                  <a:latin typeface="UTM Cookies" panose="02040603050506020204" pitchFamily="18" charset="0"/>
                </a:rPr>
                <a:t> ĐỀ 4</a:t>
              </a:r>
              <a:endParaRPr lang="en-US" sz="2800" dirty="0">
                <a:solidFill>
                  <a:srgbClr val="438030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538446" y="666654"/>
            <a:ext cx="32698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n w="28575" cmpd="thickThin">
                  <a:solidFill>
                    <a:srgbClr val="43803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TỰ</a:t>
            </a:r>
            <a:r>
              <a:rPr lang="en-US" sz="4400" baseline="0" dirty="0" smtClean="0">
                <a:ln w="28575" cmpd="thickThin">
                  <a:solidFill>
                    <a:srgbClr val="43803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PHỤC VỤ BẢN THÂN</a:t>
            </a:r>
            <a:endParaRPr lang="en-US" sz="4400" dirty="0">
              <a:ln w="28575" cmpd="thickThin">
                <a:solidFill>
                  <a:srgbClr val="438030"/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76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DDE9A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rgbClr val="62BB47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02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1_Blank">
    <p:bg>
      <p:bgPr>
        <a:solidFill>
          <a:srgbClr val="E8F0C7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rgbClr val="CCDF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92D050"/>
              </a:solidFill>
            </a:endParaRPr>
          </a:p>
        </p:txBody>
      </p:sp>
      <p:grpSp>
        <p:nvGrpSpPr>
          <p:cNvPr id="4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5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rgbClr val="BDD64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9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rgbClr val="92D05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438030"/>
                </a:solidFill>
              </a:rPr>
              <a:t>FeistyForwarders_0968120672</a:t>
            </a:r>
            <a:endParaRPr lang="en-US" sz="800" dirty="0">
              <a:solidFill>
                <a:srgbClr val="438030"/>
              </a:solidFill>
            </a:endParaRPr>
          </a:p>
        </p:txBody>
      </p:sp>
      <p:sp>
        <p:nvSpPr>
          <p:cNvPr id="1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2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2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3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rgbClr val="ECF26E"/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rgbClr val="F3F7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TextBox 3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n>
                    <a:solidFill>
                      <a:srgbClr val="438030"/>
                    </a:solidFill>
                  </a:ln>
                  <a:solidFill>
                    <a:srgbClr val="92D050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 smtClean="0">
                  <a:ln>
                    <a:solidFill>
                      <a:srgbClr val="438030"/>
                    </a:solidFill>
                  </a:ln>
                  <a:solidFill>
                    <a:srgbClr val="92D050"/>
                  </a:solidFill>
                  <a:latin typeface="UTM Cookies" panose="02040603050506020204" pitchFamily="18" charset="0"/>
                </a:rPr>
                <a:t> ĐỀ 5</a:t>
              </a:r>
              <a:endParaRPr lang="en-US" sz="2800" dirty="0">
                <a:ln>
                  <a:solidFill>
                    <a:srgbClr val="438030"/>
                  </a:solidFill>
                </a:ln>
                <a:solidFill>
                  <a:srgbClr val="92D050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3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3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TextBox 48"/>
          <p:cNvSpPr txBox="1"/>
          <p:nvPr userDrawn="1"/>
        </p:nvSpPr>
        <p:spPr>
          <a:xfrm>
            <a:off x="5248166" y="710196"/>
            <a:ext cx="37072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n w="28575" cmpd="thickThin">
                  <a:solidFill>
                    <a:srgbClr val="43803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GIA ĐÌNH</a:t>
            </a:r>
            <a:r>
              <a:rPr lang="en-US" sz="4400" baseline="0" dirty="0" smtClean="0">
                <a:ln w="28575" cmpd="thickThin">
                  <a:solidFill>
                    <a:srgbClr val="438030"/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THÂN THƯƠNG</a:t>
            </a:r>
            <a:endParaRPr lang="en-US" sz="4400" dirty="0">
              <a:ln w="28575" cmpd="thickThin">
                <a:solidFill>
                  <a:srgbClr val="438030"/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21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E8F0C7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rgbClr val="BDD646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33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  <p:sp>
        <p:nvSpPr>
          <p:cNvPr id="4" name="TextBox 3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FeistyForwarders_0968120672</a:t>
            </a:r>
            <a:endParaRPr lang="en-US" sz="800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76" r:id="rId2"/>
    <p:sldLayoutId id="2147483671" r:id="rId3"/>
    <p:sldLayoutId id="2147483679" r:id="rId4"/>
    <p:sldLayoutId id="2147483680" r:id="rId5"/>
    <p:sldLayoutId id="2147483672" r:id="rId6"/>
    <p:sldLayoutId id="2147483681" r:id="rId7"/>
    <p:sldLayoutId id="2147483673" r:id="rId8"/>
    <p:sldLayoutId id="2147483682" r:id="rId9"/>
    <p:sldLayoutId id="2147483674" r:id="rId10"/>
    <p:sldLayoutId id="2147483683" r:id="rId11"/>
    <p:sldLayoutId id="2147483675" r:id="rId12"/>
    <p:sldLayoutId id="2147483684" r:id="rId13"/>
    <p:sldLayoutId id="2147483677" r:id="rId14"/>
    <p:sldLayoutId id="2147483685" r:id="rId15"/>
    <p:sldLayoutId id="2147483678" r:id="rId16"/>
    <p:sldLayoutId id="2147483655" r:id="rId17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Lớp</a:t>
            </a:r>
            <a:r>
              <a:rPr lang="en-US" dirty="0" smtClean="0"/>
              <a:t>:…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3: </a:t>
            </a:r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khéo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99" y="240011"/>
            <a:ext cx="730728" cy="80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99" y="379052"/>
            <a:ext cx="80771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7C0A"/>
                </a:solidFill>
              </a:rPr>
              <a:t>         </a:t>
            </a:r>
            <a:r>
              <a:rPr lang="en-US" sz="2400" b="1" dirty="0" err="1" smtClean="0">
                <a:solidFill>
                  <a:srgbClr val="FF7C0A"/>
                </a:solidFill>
              </a:rPr>
              <a:t>Hoạt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động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giáo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dục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theo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chủ</a:t>
            </a:r>
            <a:r>
              <a:rPr lang="en-US" sz="2400" b="1" dirty="0" smtClean="0">
                <a:solidFill>
                  <a:srgbClr val="FF7C0A"/>
                </a:solidFill>
              </a:rPr>
              <a:t> </a:t>
            </a:r>
            <a:r>
              <a:rPr lang="en-US" sz="2400" b="1" dirty="0" err="1" smtClean="0">
                <a:solidFill>
                  <a:srgbClr val="FF7C0A"/>
                </a:solidFill>
              </a:rPr>
              <a:t>đề</a:t>
            </a:r>
            <a:endParaRPr lang="en-US" sz="2400" b="1" dirty="0" smtClean="0">
              <a:solidFill>
                <a:srgbClr val="FF7C0A"/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1.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Trò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chơi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2">
                    <a:lumMod val="10000"/>
                  </a:schemeClr>
                </a:solidFill>
              </a:rPr>
              <a:t>Bàn</a:t>
            </a:r>
            <a:r>
              <a:rPr lang="en-US" sz="2400" i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2">
                    <a:lumMod val="10000"/>
                  </a:schemeClr>
                </a:solidFill>
              </a:rPr>
              <a:t>tay</a:t>
            </a:r>
            <a:r>
              <a:rPr lang="en-US" sz="2400" i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2">
                    <a:lumMod val="10000"/>
                  </a:schemeClr>
                </a:solidFill>
              </a:rPr>
              <a:t>biết</a:t>
            </a:r>
            <a:r>
              <a:rPr lang="en-US" sz="2400" i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2">
                    <a:lumMod val="10000"/>
                  </a:schemeClr>
                </a:solidFill>
              </a:rPr>
              <a:t>nói</a:t>
            </a:r>
            <a:r>
              <a:rPr lang="en-US" sz="2400" i="1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Dùng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động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của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bàn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tay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và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ngón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tay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diễn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tả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cảm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xúc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sự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vật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,…</a:t>
            </a:r>
          </a:p>
          <a:p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Đố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bạn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nêu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tên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cảm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xúc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sự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vật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,…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em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vừa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diễn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tả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026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8" t="68375" r="73998" b="16099"/>
          <a:stretch/>
        </p:blipFill>
        <p:spPr bwMode="auto">
          <a:xfrm>
            <a:off x="400050" y="2641751"/>
            <a:ext cx="1459923" cy="167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36" t="68375" r="44610" b="16099"/>
          <a:stretch/>
        </p:blipFill>
        <p:spPr bwMode="auto">
          <a:xfrm>
            <a:off x="1859973" y="2641751"/>
            <a:ext cx="1672936" cy="167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66" t="68375" r="9210" b="16099"/>
          <a:stretch/>
        </p:blipFill>
        <p:spPr bwMode="auto">
          <a:xfrm>
            <a:off x="3532909" y="2641751"/>
            <a:ext cx="2078182" cy="167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6109855" y="2569014"/>
            <a:ext cx="841663" cy="45474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chim</a:t>
            </a:r>
            <a:endParaRPr lang="en-US" sz="2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109855" y="3123691"/>
            <a:ext cx="841663" cy="45474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cây</a:t>
            </a:r>
            <a:endParaRPr lang="en-US" sz="2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346374" y="4146652"/>
            <a:ext cx="1236519" cy="36834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c</a:t>
            </a:r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ột</a:t>
            </a:r>
            <a:r>
              <a:rPr lang="en-US" sz="2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điện</a:t>
            </a:r>
            <a:endParaRPr lang="en-US" sz="2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09855" y="3678368"/>
            <a:ext cx="841663" cy="37266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rắn</a:t>
            </a:r>
            <a:endParaRPr lang="en-US" sz="2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346374" y="2574001"/>
            <a:ext cx="1319644" cy="44975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10000"/>
                  </a:schemeClr>
                </a:solidFill>
              </a:rPr>
              <a:t>con </a:t>
            </a:r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công</a:t>
            </a:r>
            <a:endParaRPr lang="en-US" sz="2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346374" y="3123691"/>
            <a:ext cx="1132608" cy="45474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cái</a:t>
            </a:r>
            <a:r>
              <a:rPr lang="en-US" sz="2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kéo</a:t>
            </a:r>
            <a:endParaRPr lang="en-US" sz="2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346374" y="3678368"/>
            <a:ext cx="1194954" cy="36834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cái</a:t>
            </a:r>
            <a:r>
              <a:rPr lang="en-US" sz="2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dĩa</a:t>
            </a:r>
            <a:endParaRPr lang="en-US" sz="2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09855" y="4146652"/>
            <a:ext cx="841663" cy="36834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2">
                    <a:lumMod val="10000"/>
                  </a:schemeClr>
                </a:solidFill>
              </a:rPr>
              <a:t>hoa</a:t>
            </a:r>
            <a:endParaRPr lang="en-US" sz="20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60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063" y="397166"/>
            <a:ext cx="79074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2.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Thử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tài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khéo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léo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của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đôi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bàn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tay</a:t>
            </a:r>
            <a:endParaRPr lang="en-US" sz="2400" dirty="0">
              <a:solidFill>
                <a:schemeClr val="tx2">
                  <a:lumMod val="10000"/>
                </a:schemeClr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74578463"/>
              </p:ext>
            </p:extLst>
          </p:nvPr>
        </p:nvGraphicFramePr>
        <p:xfrm>
          <a:off x="848590" y="1070263"/>
          <a:ext cx="4159827" cy="3138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03"/>
          <a:stretch/>
        </p:blipFill>
        <p:spPr>
          <a:xfrm>
            <a:off x="1038973" y="1288473"/>
            <a:ext cx="294102" cy="49027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98" r="57422" b="-7703"/>
          <a:stretch/>
        </p:blipFill>
        <p:spPr>
          <a:xfrm>
            <a:off x="1272249" y="2007345"/>
            <a:ext cx="391816" cy="52803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83" t="-2856" r="26468" b="-7703"/>
          <a:stretch/>
        </p:blipFill>
        <p:spPr>
          <a:xfrm>
            <a:off x="1272248" y="2732810"/>
            <a:ext cx="442251" cy="54204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59" t="-2856" r="-1508" b="-7703"/>
          <a:stretch/>
        </p:blipFill>
        <p:spPr>
          <a:xfrm>
            <a:off x="964898" y="3470564"/>
            <a:ext cx="442251" cy="542042"/>
          </a:xfrm>
          <a:prstGeom prst="rect">
            <a:avLst/>
          </a:prstGeom>
        </p:spPr>
      </p:pic>
      <p:pic>
        <p:nvPicPr>
          <p:cNvPr id="2050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09" t="6213" r="50504" b="76500"/>
          <a:stretch/>
        </p:blipFill>
        <p:spPr bwMode="auto">
          <a:xfrm>
            <a:off x="5579914" y="720236"/>
            <a:ext cx="2229429" cy="191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62" t="6213" r="18551" b="76500"/>
          <a:stretch/>
        </p:blipFill>
        <p:spPr bwMode="auto">
          <a:xfrm>
            <a:off x="5694336" y="2732810"/>
            <a:ext cx="2229429" cy="191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39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0209564-2562-41E2-BC1B-1074A8D22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20209564-2562-41E2-BC1B-1074A8D22B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216AAFA-1B8B-4F06-B447-1EFB183A2D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graphicEl>
                                              <a:dgm id="{6216AAFA-1B8B-4F06-B447-1EFB183A2D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F82658-EE7C-45FB-9177-4A7C0C8FB7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D9F82658-EE7C-45FB-9177-4A7C0C8FB7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768B18-FE64-4D55-A481-935A5F811C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D7768B18-FE64-4D55-A481-935A5F811C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59BA3A-1B38-4D18-8E98-EEEEA9986F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graphicEl>
                                              <a:dgm id="{2C59BA3A-1B38-4D18-8E98-EEEEA9986F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34C6E0-82A5-4DFC-9CBF-17D5094E74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dgm id="{A634C6E0-82A5-4DFC-9CBF-17D5094E74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1ECD428-0A5E-468A-B218-84FF31FE1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graphicEl>
                                              <a:dgm id="{E1ECD428-0A5E-468A-B218-84FF31FE10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CEE58EB-2449-4E6A-911E-87E5A4A494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graphicEl>
                                              <a:dgm id="{9CEE58EB-2449-4E6A-911E-87E5A4A494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2E3EDCD-6FDB-435F-BEB0-179EE19D66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graphicEl>
                                              <a:dgm id="{82E3EDCD-6FDB-435F-BEB0-179EE19D66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27537" y="345721"/>
            <a:ext cx="839313" cy="839146"/>
            <a:chOff x="-3602297" y="1528382"/>
            <a:chExt cx="3184284" cy="3183652"/>
          </a:xfrm>
        </p:grpSpPr>
        <p:grpSp>
          <p:nvGrpSpPr>
            <p:cNvPr id="4" name="Google Shape;212;p25"/>
            <p:cNvGrpSpPr/>
            <p:nvPr/>
          </p:nvGrpSpPr>
          <p:grpSpPr>
            <a:xfrm rot="-668250">
              <a:off x="-2862848" y="2161956"/>
              <a:ext cx="849903" cy="571578"/>
              <a:chOff x="6429375" y="2405775"/>
              <a:chExt cx="528050" cy="355125"/>
            </a:xfrm>
          </p:grpSpPr>
          <p:sp>
            <p:nvSpPr>
              <p:cNvPr id="27" name="Google Shape;213;p25"/>
              <p:cNvSpPr/>
              <p:nvPr/>
            </p:nvSpPr>
            <p:spPr>
              <a:xfrm>
                <a:off x="6499025" y="2449250"/>
                <a:ext cx="219100" cy="294700"/>
              </a:xfrm>
              <a:custGeom>
                <a:avLst/>
                <a:gdLst/>
                <a:ahLst/>
                <a:cxnLst/>
                <a:rect l="l" t="t" r="r" b="b"/>
                <a:pathLst>
                  <a:path w="8764" h="11788" extrusionOk="0">
                    <a:moveTo>
                      <a:pt x="8680" y="0"/>
                    </a:moveTo>
                    <a:cubicBezTo>
                      <a:pt x="8680" y="357"/>
                      <a:pt x="8692" y="619"/>
                      <a:pt x="8680" y="893"/>
                    </a:cubicBezTo>
                    <a:cubicBezTo>
                      <a:pt x="8382" y="4489"/>
                      <a:pt x="8763" y="8108"/>
                      <a:pt x="8596" y="11787"/>
                    </a:cubicBezTo>
                    <a:cubicBezTo>
                      <a:pt x="8358" y="11692"/>
                      <a:pt x="8203" y="11632"/>
                      <a:pt x="8049" y="11573"/>
                    </a:cubicBezTo>
                    <a:cubicBezTo>
                      <a:pt x="7108" y="11144"/>
                      <a:pt x="6179" y="10716"/>
                      <a:pt x="5227" y="10299"/>
                    </a:cubicBezTo>
                    <a:cubicBezTo>
                      <a:pt x="4048" y="9775"/>
                      <a:pt x="2858" y="9287"/>
                      <a:pt x="1667" y="8775"/>
                    </a:cubicBezTo>
                    <a:cubicBezTo>
                      <a:pt x="1215" y="8585"/>
                      <a:pt x="786" y="8346"/>
                      <a:pt x="333" y="8156"/>
                    </a:cubicBezTo>
                    <a:cubicBezTo>
                      <a:pt x="83" y="8049"/>
                      <a:pt x="0" y="7870"/>
                      <a:pt x="0" y="7608"/>
                    </a:cubicBezTo>
                    <a:cubicBezTo>
                      <a:pt x="12" y="6775"/>
                      <a:pt x="24" y="5918"/>
                      <a:pt x="24" y="5072"/>
                    </a:cubicBezTo>
                    <a:cubicBezTo>
                      <a:pt x="24" y="4763"/>
                      <a:pt x="143" y="4572"/>
                      <a:pt x="405" y="4405"/>
                    </a:cubicBezTo>
                    <a:cubicBezTo>
                      <a:pt x="1060" y="4001"/>
                      <a:pt x="1691" y="3596"/>
                      <a:pt x="2334" y="3179"/>
                    </a:cubicBezTo>
                    <a:cubicBezTo>
                      <a:pt x="4179" y="1988"/>
                      <a:pt x="6144" y="1036"/>
                      <a:pt x="8156" y="143"/>
                    </a:cubicBezTo>
                    <a:cubicBezTo>
                      <a:pt x="8275" y="107"/>
                      <a:pt x="8406" y="72"/>
                      <a:pt x="8680" y="0"/>
                    </a:cubicBezTo>
                    <a:close/>
                  </a:path>
                </a:pathLst>
              </a:custGeom>
              <a:solidFill>
                <a:srgbClr val="66C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14;p25"/>
              <p:cNvSpPr/>
              <p:nvPr/>
            </p:nvSpPr>
            <p:spPr>
              <a:xfrm>
                <a:off x="6440675" y="2537350"/>
                <a:ext cx="48550" cy="1461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5847" extrusionOk="0">
                    <a:moveTo>
                      <a:pt x="1917" y="3334"/>
                    </a:moveTo>
                    <a:lnTo>
                      <a:pt x="1917" y="5215"/>
                    </a:lnTo>
                    <a:cubicBezTo>
                      <a:pt x="1917" y="5715"/>
                      <a:pt x="1846" y="5811"/>
                      <a:pt x="1346" y="5823"/>
                    </a:cubicBezTo>
                    <a:cubicBezTo>
                      <a:pt x="36" y="5846"/>
                      <a:pt x="191" y="5751"/>
                      <a:pt x="131" y="4739"/>
                    </a:cubicBezTo>
                    <a:cubicBezTo>
                      <a:pt x="72" y="3787"/>
                      <a:pt x="24" y="2834"/>
                      <a:pt x="12" y="1858"/>
                    </a:cubicBezTo>
                    <a:cubicBezTo>
                      <a:pt x="0" y="1477"/>
                      <a:pt x="72" y="1084"/>
                      <a:pt x="120" y="703"/>
                    </a:cubicBezTo>
                    <a:cubicBezTo>
                      <a:pt x="120" y="655"/>
                      <a:pt x="131" y="631"/>
                      <a:pt x="131" y="584"/>
                    </a:cubicBezTo>
                    <a:cubicBezTo>
                      <a:pt x="191" y="310"/>
                      <a:pt x="381" y="274"/>
                      <a:pt x="608" y="238"/>
                    </a:cubicBezTo>
                    <a:cubicBezTo>
                      <a:pt x="977" y="191"/>
                      <a:pt x="1370" y="0"/>
                      <a:pt x="1739" y="250"/>
                    </a:cubicBezTo>
                    <a:cubicBezTo>
                      <a:pt x="1810" y="298"/>
                      <a:pt x="1810" y="465"/>
                      <a:pt x="1822" y="584"/>
                    </a:cubicBezTo>
                    <a:cubicBezTo>
                      <a:pt x="1870" y="1501"/>
                      <a:pt x="1917" y="2417"/>
                      <a:pt x="1941" y="3334"/>
                    </a:cubicBezTo>
                    <a:cubicBezTo>
                      <a:pt x="1929" y="3322"/>
                      <a:pt x="1929" y="3334"/>
                      <a:pt x="1917" y="333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15;p25"/>
              <p:cNvSpPr/>
              <p:nvPr/>
            </p:nvSpPr>
            <p:spPr>
              <a:xfrm>
                <a:off x="6837450" y="2423950"/>
                <a:ext cx="104800" cy="314350"/>
              </a:xfrm>
              <a:custGeom>
                <a:avLst/>
                <a:gdLst/>
                <a:ahLst/>
                <a:cxnLst/>
                <a:rect l="l" t="t" r="r" b="b"/>
                <a:pathLst>
                  <a:path w="4192" h="12574" extrusionOk="0">
                    <a:moveTo>
                      <a:pt x="358" y="11680"/>
                    </a:moveTo>
                    <a:cubicBezTo>
                      <a:pt x="453" y="11513"/>
                      <a:pt x="560" y="11359"/>
                      <a:pt x="643" y="11192"/>
                    </a:cubicBezTo>
                    <a:cubicBezTo>
                      <a:pt x="1013" y="10573"/>
                      <a:pt x="1239" y="9906"/>
                      <a:pt x="1286" y="9192"/>
                    </a:cubicBezTo>
                    <a:cubicBezTo>
                      <a:pt x="1370" y="7632"/>
                      <a:pt x="1453" y="6060"/>
                      <a:pt x="1048" y="4524"/>
                    </a:cubicBezTo>
                    <a:cubicBezTo>
                      <a:pt x="834" y="3739"/>
                      <a:pt x="512" y="2977"/>
                      <a:pt x="179" y="2215"/>
                    </a:cubicBezTo>
                    <a:cubicBezTo>
                      <a:pt x="0" y="1810"/>
                      <a:pt x="36" y="1512"/>
                      <a:pt x="346" y="1215"/>
                    </a:cubicBezTo>
                    <a:cubicBezTo>
                      <a:pt x="691" y="893"/>
                      <a:pt x="1013" y="560"/>
                      <a:pt x="1346" y="226"/>
                    </a:cubicBezTo>
                    <a:cubicBezTo>
                      <a:pt x="1572" y="0"/>
                      <a:pt x="1775" y="48"/>
                      <a:pt x="2013" y="202"/>
                    </a:cubicBezTo>
                    <a:cubicBezTo>
                      <a:pt x="2715" y="714"/>
                      <a:pt x="3072" y="1453"/>
                      <a:pt x="3334" y="2227"/>
                    </a:cubicBezTo>
                    <a:cubicBezTo>
                      <a:pt x="3989" y="4120"/>
                      <a:pt x="4191" y="6072"/>
                      <a:pt x="3977" y="8061"/>
                    </a:cubicBezTo>
                    <a:cubicBezTo>
                      <a:pt x="3846" y="9251"/>
                      <a:pt x="3513" y="10359"/>
                      <a:pt x="2941" y="11394"/>
                    </a:cubicBezTo>
                    <a:cubicBezTo>
                      <a:pt x="2727" y="11775"/>
                      <a:pt x="2429" y="12097"/>
                      <a:pt x="2167" y="12430"/>
                    </a:cubicBezTo>
                    <a:cubicBezTo>
                      <a:pt x="2084" y="12514"/>
                      <a:pt x="1905" y="12573"/>
                      <a:pt x="1810" y="12549"/>
                    </a:cubicBezTo>
                    <a:cubicBezTo>
                      <a:pt x="1298" y="12383"/>
                      <a:pt x="751" y="12204"/>
                      <a:pt x="358" y="1168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216;p25"/>
              <p:cNvSpPr/>
              <p:nvPr/>
            </p:nvSpPr>
            <p:spPr>
              <a:xfrm>
                <a:off x="6760950" y="2507875"/>
                <a:ext cx="71750" cy="18577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7431" extrusionOk="0">
                    <a:moveTo>
                      <a:pt x="1203" y="1"/>
                    </a:moveTo>
                    <a:cubicBezTo>
                      <a:pt x="2525" y="1191"/>
                      <a:pt x="2870" y="5918"/>
                      <a:pt x="1775" y="7430"/>
                    </a:cubicBezTo>
                    <a:cubicBezTo>
                      <a:pt x="1239" y="7371"/>
                      <a:pt x="822" y="7037"/>
                      <a:pt x="417" y="6704"/>
                    </a:cubicBezTo>
                    <a:cubicBezTo>
                      <a:pt x="132" y="6454"/>
                      <a:pt x="251" y="6120"/>
                      <a:pt x="298" y="5811"/>
                    </a:cubicBezTo>
                    <a:cubicBezTo>
                      <a:pt x="429" y="4882"/>
                      <a:pt x="441" y="3977"/>
                      <a:pt x="298" y="3061"/>
                    </a:cubicBezTo>
                    <a:cubicBezTo>
                      <a:pt x="227" y="2596"/>
                      <a:pt x="191" y="2120"/>
                      <a:pt x="84" y="1656"/>
                    </a:cubicBezTo>
                    <a:cubicBezTo>
                      <a:pt x="1" y="1275"/>
                      <a:pt x="120" y="953"/>
                      <a:pt x="382" y="703"/>
                    </a:cubicBezTo>
                    <a:cubicBezTo>
                      <a:pt x="644" y="477"/>
                      <a:pt x="905" y="263"/>
                      <a:pt x="1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17;p25"/>
              <p:cNvSpPr/>
              <p:nvPr/>
            </p:nvSpPr>
            <p:spPr>
              <a:xfrm>
                <a:off x="6429375" y="2433475"/>
                <a:ext cx="300950" cy="327425"/>
              </a:xfrm>
              <a:custGeom>
                <a:avLst/>
                <a:gdLst/>
                <a:ahLst/>
                <a:cxnLst/>
                <a:rect l="l" t="t" r="r" b="b"/>
                <a:pathLst>
                  <a:path w="12038" h="13097" extrusionOk="0">
                    <a:moveTo>
                      <a:pt x="12013" y="679"/>
                    </a:moveTo>
                    <a:cubicBezTo>
                      <a:pt x="12013" y="405"/>
                      <a:pt x="12002" y="214"/>
                      <a:pt x="11882" y="95"/>
                    </a:cubicBezTo>
                    <a:cubicBezTo>
                      <a:pt x="11823" y="36"/>
                      <a:pt x="11728" y="0"/>
                      <a:pt x="11644" y="0"/>
                    </a:cubicBezTo>
                    <a:cubicBezTo>
                      <a:pt x="11525" y="0"/>
                      <a:pt x="11382" y="48"/>
                      <a:pt x="11180" y="143"/>
                    </a:cubicBezTo>
                    <a:cubicBezTo>
                      <a:pt x="10870" y="286"/>
                      <a:pt x="10549" y="417"/>
                      <a:pt x="10239" y="572"/>
                    </a:cubicBezTo>
                    <a:cubicBezTo>
                      <a:pt x="9882" y="738"/>
                      <a:pt x="9513" y="917"/>
                      <a:pt x="9156" y="1072"/>
                    </a:cubicBezTo>
                    <a:cubicBezTo>
                      <a:pt x="7596" y="1774"/>
                      <a:pt x="6060" y="2619"/>
                      <a:pt x="4465" y="3679"/>
                    </a:cubicBezTo>
                    <a:cubicBezTo>
                      <a:pt x="3989" y="3989"/>
                      <a:pt x="3500" y="4322"/>
                      <a:pt x="2917" y="4513"/>
                    </a:cubicBezTo>
                    <a:cubicBezTo>
                      <a:pt x="2917" y="4501"/>
                      <a:pt x="2917" y="4501"/>
                      <a:pt x="2905" y="4489"/>
                    </a:cubicBezTo>
                    <a:cubicBezTo>
                      <a:pt x="2869" y="4382"/>
                      <a:pt x="2846" y="4286"/>
                      <a:pt x="2846" y="4203"/>
                    </a:cubicBezTo>
                    <a:cubicBezTo>
                      <a:pt x="2834" y="3834"/>
                      <a:pt x="2631" y="3631"/>
                      <a:pt x="2298" y="3631"/>
                    </a:cubicBezTo>
                    <a:lnTo>
                      <a:pt x="2191" y="3631"/>
                    </a:lnTo>
                    <a:lnTo>
                      <a:pt x="1976" y="3667"/>
                    </a:lnTo>
                    <a:cubicBezTo>
                      <a:pt x="1655" y="3691"/>
                      <a:pt x="1298" y="3739"/>
                      <a:pt x="964" y="3786"/>
                    </a:cubicBezTo>
                    <a:cubicBezTo>
                      <a:pt x="250" y="3893"/>
                      <a:pt x="191" y="3965"/>
                      <a:pt x="119" y="4679"/>
                    </a:cubicBezTo>
                    <a:cubicBezTo>
                      <a:pt x="60" y="5239"/>
                      <a:pt x="0" y="5989"/>
                      <a:pt x="12" y="6739"/>
                    </a:cubicBezTo>
                    <a:cubicBezTo>
                      <a:pt x="24" y="7441"/>
                      <a:pt x="60" y="8156"/>
                      <a:pt x="107" y="8846"/>
                    </a:cubicBezTo>
                    <a:cubicBezTo>
                      <a:pt x="119" y="9192"/>
                      <a:pt x="131" y="9513"/>
                      <a:pt x="143" y="9858"/>
                    </a:cubicBezTo>
                    <a:cubicBezTo>
                      <a:pt x="167" y="10323"/>
                      <a:pt x="476" y="10442"/>
                      <a:pt x="714" y="10454"/>
                    </a:cubicBezTo>
                    <a:cubicBezTo>
                      <a:pt x="905" y="10466"/>
                      <a:pt x="1095" y="10478"/>
                      <a:pt x="1298" y="10478"/>
                    </a:cubicBezTo>
                    <a:cubicBezTo>
                      <a:pt x="1560" y="10501"/>
                      <a:pt x="1845" y="10513"/>
                      <a:pt x="2107" y="10525"/>
                    </a:cubicBezTo>
                    <a:lnTo>
                      <a:pt x="2203" y="10525"/>
                    </a:lnTo>
                    <a:cubicBezTo>
                      <a:pt x="2619" y="10525"/>
                      <a:pt x="2727" y="10382"/>
                      <a:pt x="2846" y="9978"/>
                    </a:cubicBezTo>
                    <a:cubicBezTo>
                      <a:pt x="2881" y="9811"/>
                      <a:pt x="2917" y="9632"/>
                      <a:pt x="2965" y="9454"/>
                    </a:cubicBezTo>
                    <a:cubicBezTo>
                      <a:pt x="2965" y="9430"/>
                      <a:pt x="2977" y="9394"/>
                      <a:pt x="2977" y="9346"/>
                    </a:cubicBezTo>
                    <a:lnTo>
                      <a:pt x="3703" y="9644"/>
                    </a:lnTo>
                    <a:cubicBezTo>
                      <a:pt x="4393" y="9930"/>
                      <a:pt x="5072" y="10228"/>
                      <a:pt x="5763" y="10513"/>
                    </a:cubicBezTo>
                    <a:lnTo>
                      <a:pt x="6156" y="10692"/>
                    </a:lnTo>
                    <a:cubicBezTo>
                      <a:pt x="6965" y="11037"/>
                      <a:pt x="7799" y="11394"/>
                      <a:pt x="8620" y="11752"/>
                    </a:cubicBezTo>
                    <a:cubicBezTo>
                      <a:pt x="9275" y="12049"/>
                      <a:pt x="9930" y="12347"/>
                      <a:pt x="10561" y="12644"/>
                    </a:cubicBezTo>
                    <a:cubicBezTo>
                      <a:pt x="10859" y="12775"/>
                      <a:pt x="11156" y="12918"/>
                      <a:pt x="11478" y="13061"/>
                    </a:cubicBezTo>
                    <a:lnTo>
                      <a:pt x="11573" y="13097"/>
                    </a:lnTo>
                    <a:lnTo>
                      <a:pt x="11656" y="13025"/>
                    </a:lnTo>
                    <a:cubicBezTo>
                      <a:pt x="11990" y="12668"/>
                      <a:pt x="12037" y="12299"/>
                      <a:pt x="12025" y="11942"/>
                    </a:cubicBezTo>
                    <a:lnTo>
                      <a:pt x="11990" y="9073"/>
                    </a:lnTo>
                    <a:cubicBezTo>
                      <a:pt x="11990" y="8823"/>
                      <a:pt x="11978" y="8596"/>
                      <a:pt x="11978" y="8358"/>
                    </a:cubicBezTo>
                    <a:cubicBezTo>
                      <a:pt x="11966" y="7834"/>
                      <a:pt x="11966" y="7311"/>
                      <a:pt x="11966" y="6787"/>
                    </a:cubicBezTo>
                    <a:lnTo>
                      <a:pt x="12013" y="3536"/>
                    </a:lnTo>
                    <a:cubicBezTo>
                      <a:pt x="11978" y="2560"/>
                      <a:pt x="12002" y="1607"/>
                      <a:pt x="12013" y="679"/>
                    </a:cubicBezTo>
                    <a:close/>
                    <a:moveTo>
                      <a:pt x="3191" y="8632"/>
                    </a:moveTo>
                    <a:cubicBezTo>
                      <a:pt x="2988" y="8549"/>
                      <a:pt x="2929" y="8442"/>
                      <a:pt x="2929" y="8215"/>
                    </a:cubicBezTo>
                    <a:cubicBezTo>
                      <a:pt x="2965" y="7227"/>
                      <a:pt x="2965" y="6418"/>
                      <a:pt x="2965" y="5691"/>
                    </a:cubicBezTo>
                    <a:cubicBezTo>
                      <a:pt x="2965" y="5441"/>
                      <a:pt x="3048" y="5275"/>
                      <a:pt x="3262" y="5144"/>
                    </a:cubicBezTo>
                    <a:cubicBezTo>
                      <a:pt x="3905" y="4739"/>
                      <a:pt x="4560" y="4334"/>
                      <a:pt x="5191" y="3917"/>
                    </a:cubicBezTo>
                    <a:cubicBezTo>
                      <a:pt x="7120" y="2679"/>
                      <a:pt x="9204" y="1703"/>
                      <a:pt x="10989" y="893"/>
                    </a:cubicBezTo>
                    <a:cubicBezTo>
                      <a:pt x="11049" y="869"/>
                      <a:pt x="11120" y="857"/>
                      <a:pt x="11240" y="822"/>
                    </a:cubicBezTo>
                    <a:cubicBezTo>
                      <a:pt x="11251" y="822"/>
                      <a:pt x="11287" y="810"/>
                      <a:pt x="11299" y="810"/>
                    </a:cubicBezTo>
                    <a:lnTo>
                      <a:pt x="11299" y="953"/>
                    </a:lnTo>
                    <a:lnTo>
                      <a:pt x="11299" y="1512"/>
                    </a:lnTo>
                    <a:cubicBezTo>
                      <a:pt x="11132" y="3536"/>
                      <a:pt x="11180" y="5596"/>
                      <a:pt x="11228" y="7596"/>
                    </a:cubicBezTo>
                    <a:cubicBezTo>
                      <a:pt x="11251" y="9096"/>
                      <a:pt x="11299" y="10656"/>
                      <a:pt x="11240" y="12204"/>
                    </a:cubicBezTo>
                    <a:cubicBezTo>
                      <a:pt x="11228" y="12204"/>
                      <a:pt x="11204" y="12192"/>
                      <a:pt x="11192" y="12192"/>
                    </a:cubicBezTo>
                    <a:cubicBezTo>
                      <a:pt x="11073" y="12144"/>
                      <a:pt x="10966" y="12121"/>
                      <a:pt x="10882" y="12073"/>
                    </a:cubicBezTo>
                    <a:cubicBezTo>
                      <a:pt x="10537" y="11918"/>
                      <a:pt x="10192" y="11763"/>
                      <a:pt x="9870" y="11609"/>
                    </a:cubicBezTo>
                    <a:cubicBezTo>
                      <a:pt x="9275" y="11347"/>
                      <a:pt x="8668" y="11061"/>
                      <a:pt x="8049" y="10787"/>
                    </a:cubicBezTo>
                    <a:cubicBezTo>
                      <a:pt x="7394" y="10513"/>
                      <a:pt x="6739" y="10228"/>
                      <a:pt x="6108" y="9954"/>
                    </a:cubicBezTo>
                    <a:cubicBezTo>
                      <a:pt x="5572" y="9739"/>
                      <a:pt x="5036" y="9513"/>
                      <a:pt x="4501" y="9275"/>
                    </a:cubicBezTo>
                    <a:cubicBezTo>
                      <a:pt x="4262" y="9168"/>
                      <a:pt x="4036" y="9061"/>
                      <a:pt x="3798" y="8942"/>
                    </a:cubicBezTo>
                    <a:cubicBezTo>
                      <a:pt x="3620" y="8846"/>
                      <a:pt x="3393" y="8739"/>
                      <a:pt x="3191" y="8632"/>
                    </a:cubicBezTo>
                    <a:close/>
                    <a:moveTo>
                      <a:pt x="1488" y="9823"/>
                    </a:moveTo>
                    <a:cubicBezTo>
                      <a:pt x="774" y="9823"/>
                      <a:pt x="774" y="9811"/>
                      <a:pt x="750" y="9168"/>
                    </a:cubicBezTo>
                    <a:cubicBezTo>
                      <a:pt x="750" y="9085"/>
                      <a:pt x="726" y="8989"/>
                      <a:pt x="726" y="8894"/>
                    </a:cubicBezTo>
                    <a:cubicBezTo>
                      <a:pt x="667" y="7965"/>
                      <a:pt x="631" y="7001"/>
                      <a:pt x="607" y="6037"/>
                    </a:cubicBezTo>
                    <a:cubicBezTo>
                      <a:pt x="607" y="5775"/>
                      <a:pt x="643" y="5513"/>
                      <a:pt x="667" y="5239"/>
                    </a:cubicBezTo>
                    <a:lnTo>
                      <a:pt x="714" y="4882"/>
                    </a:lnTo>
                    <a:cubicBezTo>
                      <a:pt x="714" y="4858"/>
                      <a:pt x="726" y="4822"/>
                      <a:pt x="726" y="4786"/>
                    </a:cubicBezTo>
                    <a:cubicBezTo>
                      <a:pt x="762" y="4632"/>
                      <a:pt x="833" y="4584"/>
                      <a:pt x="1072" y="4560"/>
                    </a:cubicBezTo>
                    <a:cubicBezTo>
                      <a:pt x="1179" y="4548"/>
                      <a:pt x="1286" y="4524"/>
                      <a:pt x="1381" y="4501"/>
                    </a:cubicBezTo>
                    <a:cubicBezTo>
                      <a:pt x="1524" y="4465"/>
                      <a:pt x="1655" y="4441"/>
                      <a:pt x="1774" y="4441"/>
                    </a:cubicBezTo>
                    <a:cubicBezTo>
                      <a:pt x="1893" y="4441"/>
                      <a:pt x="2000" y="4465"/>
                      <a:pt x="2096" y="4524"/>
                    </a:cubicBezTo>
                    <a:cubicBezTo>
                      <a:pt x="2107" y="4572"/>
                      <a:pt x="2131" y="4703"/>
                      <a:pt x="2131" y="4751"/>
                    </a:cubicBezTo>
                    <a:cubicBezTo>
                      <a:pt x="2155" y="5465"/>
                      <a:pt x="2191" y="6168"/>
                      <a:pt x="2215" y="6882"/>
                    </a:cubicBezTo>
                    <a:lnTo>
                      <a:pt x="2226" y="7358"/>
                    </a:lnTo>
                    <a:lnTo>
                      <a:pt x="2203" y="7358"/>
                    </a:lnTo>
                    <a:lnTo>
                      <a:pt x="2203" y="9382"/>
                    </a:lnTo>
                    <a:cubicBezTo>
                      <a:pt x="2203" y="9811"/>
                      <a:pt x="2191" y="9823"/>
                      <a:pt x="1786" y="9847"/>
                    </a:cubicBezTo>
                    <a:cubicBezTo>
                      <a:pt x="1679" y="9823"/>
                      <a:pt x="1584" y="9823"/>
                      <a:pt x="1488" y="98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18;p25"/>
              <p:cNvSpPr/>
              <p:nvPr/>
            </p:nvSpPr>
            <p:spPr>
              <a:xfrm>
                <a:off x="6821075" y="2405775"/>
                <a:ext cx="136350" cy="354250"/>
              </a:xfrm>
              <a:custGeom>
                <a:avLst/>
                <a:gdLst/>
                <a:ahLst/>
                <a:cxnLst/>
                <a:rect l="l" t="t" r="r" b="b"/>
                <a:pathLst>
                  <a:path w="5454" h="14170" extrusionOk="0">
                    <a:moveTo>
                      <a:pt x="5061" y="4478"/>
                    </a:moveTo>
                    <a:cubicBezTo>
                      <a:pt x="4823" y="3287"/>
                      <a:pt x="4454" y="2275"/>
                      <a:pt x="3930" y="1346"/>
                    </a:cubicBezTo>
                    <a:cubicBezTo>
                      <a:pt x="3620" y="799"/>
                      <a:pt x="3156" y="429"/>
                      <a:pt x="2739" y="144"/>
                    </a:cubicBezTo>
                    <a:cubicBezTo>
                      <a:pt x="2596" y="37"/>
                      <a:pt x="2465" y="1"/>
                      <a:pt x="2322" y="1"/>
                    </a:cubicBezTo>
                    <a:cubicBezTo>
                      <a:pt x="2191" y="1"/>
                      <a:pt x="2072" y="60"/>
                      <a:pt x="1965" y="144"/>
                    </a:cubicBezTo>
                    <a:cubicBezTo>
                      <a:pt x="1822" y="310"/>
                      <a:pt x="1644" y="453"/>
                      <a:pt x="1489" y="608"/>
                    </a:cubicBezTo>
                    <a:cubicBezTo>
                      <a:pt x="1001" y="1072"/>
                      <a:pt x="501" y="1549"/>
                      <a:pt x="144" y="2168"/>
                    </a:cubicBezTo>
                    <a:cubicBezTo>
                      <a:pt x="48" y="2323"/>
                      <a:pt x="1" y="2561"/>
                      <a:pt x="84" y="2715"/>
                    </a:cubicBezTo>
                    <a:cubicBezTo>
                      <a:pt x="179" y="2954"/>
                      <a:pt x="286" y="3192"/>
                      <a:pt x="405" y="3418"/>
                    </a:cubicBezTo>
                    <a:cubicBezTo>
                      <a:pt x="513" y="3632"/>
                      <a:pt x="620" y="3835"/>
                      <a:pt x="703" y="4049"/>
                    </a:cubicBezTo>
                    <a:cubicBezTo>
                      <a:pt x="1156" y="5097"/>
                      <a:pt x="1370" y="6013"/>
                      <a:pt x="1417" y="6883"/>
                    </a:cubicBezTo>
                    <a:cubicBezTo>
                      <a:pt x="1453" y="7537"/>
                      <a:pt x="1453" y="8216"/>
                      <a:pt x="1453" y="8847"/>
                    </a:cubicBezTo>
                    <a:lnTo>
                      <a:pt x="1453" y="9121"/>
                    </a:lnTo>
                    <a:cubicBezTo>
                      <a:pt x="1453" y="10264"/>
                      <a:pt x="1108" y="11276"/>
                      <a:pt x="417" y="12121"/>
                    </a:cubicBezTo>
                    <a:cubicBezTo>
                      <a:pt x="322" y="12264"/>
                      <a:pt x="215" y="12407"/>
                      <a:pt x="227" y="12574"/>
                    </a:cubicBezTo>
                    <a:cubicBezTo>
                      <a:pt x="239" y="12717"/>
                      <a:pt x="358" y="12836"/>
                      <a:pt x="477" y="12919"/>
                    </a:cubicBezTo>
                    <a:cubicBezTo>
                      <a:pt x="1179" y="13431"/>
                      <a:pt x="1941" y="13836"/>
                      <a:pt x="2799" y="14133"/>
                    </a:cubicBezTo>
                    <a:lnTo>
                      <a:pt x="2894" y="14169"/>
                    </a:lnTo>
                    <a:lnTo>
                      <a:pt x="2953" y="14086"/>
                    </a:lnTo>
                    <a:cubicBezTo>
                      <a:pt x="3989" y="12895"/>
                      <a:pt x="4692" y="11586"/>
                      <a:pt x="5001" y="10193"/>
                    </a:cubicBezTo>
                    <a:cubicBezTo>
                      <a:pt x="5418" y="8299"/>
                      <a:pt x="5454" y="6383"/>
                      <a:pt x="5061" y="4478"/>
                    </a:cubicBezTo>
                    <a:close/>
                    <a:moveTo>
                      <a:pt x="2537" y="13157"/>
                    </a:moveTo>
                    <a:lnTo>
                      <a:pt x="2477" y="13121"/>
                    </a:lnTo>
                    <a:cubicBezTo>
                      <a:pt x="2001" y="12955"/>
                      <a:pt x="1548" y="12800"/>
                      <a:pt x="1215" y="12395"/>
                    </a:cubicBezTo>
                    <a:lnTo>
                      <a:pt x="1239" y="12336"/>
                    </a:lnTo>
                    <a:cubicBezTo>
                      <a:pt x="1298" y="12217"/>
                      <a:pt x="1370" y="12109"/>
                      <a:pt x="1429" y="11990"/>
                    </a:cubicBezTo>
                    <a:cubicBezTo>
                      <a:pt x="1834" y="11336"/>
                      <a:pt x="2060" y="10633"/>
                      <a:pt x="2108" y="9943"/>
                    </a:cubicBezTo>
                    <a:cubicBezTo>
                      <a:pt x="2203" y="8252"/>
                      <a:pt x="2251" y="6740"/>
                      <a:pt x="1870" y="5216"/>
                    </a:cubicBezTo>
                    <a:cubicBezTo>
                      <a:pt x="1656" y="4418"/>
                      <a:pt x="1334" y="3668"/>
                      <a:pt x="1001" y="2894"/>
                    </a:cubicBezTo>
                    <a:cubicBezTo>
                      <a:pt x="834" y="2525"/>
                      <a:pt x="870" y="2323"/>
                      <a:pt x="1120" y="2084"/>
                    </a:cubicBezTo>
                    <a:cubicBezTo>
                      <a:pt x="1406" y="1811"/>
                      <a:pt x="1668" y="1525"/>
                      <a:pt x="1941" y="1263"/>
                    </a:cubicBezTo>
                    <a:lnTo>
                      <a:pt x="2120" y="1084"/>
                    </a:lnTo>
                    <a:cubicBezTo>
                      <a:pt x="2227" y="977"/>
                      <a:pt x="2287" y="977"/>
                      <a:pt x="2322" y="977"/>
                    </a:cubicBezTo>
                    <a:cubicBezTo>
                      <a:pt x="2406" y="977"/>
                      <a:pt x="2489" y="1025"/>
                      <a:pt x="2596" y="1096"/>
                    </a:cubicBezTo>
                    <a:cubicBezTo>
                      <a:pt x="3299" y="1608"/>
                      <a:pt x="3632" y="2358"/>
                      <a:pt x="3870" y="3049"/>
                    </a:cubicBezTo>
                    <a:cubicBezTo>
                      <a:pt x="4513" y="4882"/>
                      <a:pt x="4727" y="6811"/>
                      <a:pt x="4501" y="8823"/>
                    </a:cubicBezTo>
                    <a:cubicBezTo>
                      <a:pt x="4370" y="10026"/>
                      <a:pt x="4037" y="11097"/>
                      <a:pt x="3477" y="12098"/>
                    </a:cubicBezTo>
                    <a:cubicBezTo>
                      <a:pt x="3299" y="12407"/>
                      <a:pt x="3037" y="12705"/>
                      <a:pt x="2799" y="12990"/>
                    </a:cubicBezTo>
                    <a:lnTo>
                      <a:pt x="2715" y="13098"/>
                    </a:lnTo>
                    <a:cubicBezTo>
                      <a:pt x="2703" y="13110"/>
                      <a:pt x="2608" y="13157"/>
                      <a:pt x="2537" y="13157"/>
                    </a:cubicBezTo>
                    <a:lnTo>
                      <a:pt x="2537" y="1315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219;p25"/>
              <p:cNvSpPr/>
              <p:nvPr/>
            </p:nvSpPr>
            <p:spPr>
              <a:xfrm>
                <a:off x="6747550" y="2489125"/>
                <a:ext cx="89325" cy="228325"/>
              </a:xfrm>
              <a:custGeom>
                <a:avLst/>
                <a:gdLst/>
                <a:ahLst/>
                <a:cxnLst/>
                <a:rect l="l" t="t" r="r" b="b"/>
                <a:pathLst>
                  <a:path w="3573" h="9133" extrusionOk="0">
                    <a:moveTo>
                      <a:pt x="3358" y="3013"/>
                    </a:moveTo>
                    <a:cubicBezTo>
                      <a:pt x="3275" y="2346"/>
                      <a:pt x="3025" y="1703"/>
                      <a:pt x="2763" y="1084"/>
                    </a:cubicBezTo>
                    <a:cubicBezTo>
                      <a:pt x="2644" y="774"/>
                      <a:pt x="2406" y="501"/>
                      <a:pt x="2180" y="251"/>
                    </a:cubicBezTo>
                    <a:lnTo>
                      <a:pt x="2144" y="191"/>
                    </a:lnTo>
                    <a:cubicBezTo>
                      <a:pt x="2037" y="72"/>
                      <a:pt x="1906" y="1"/>
                      <a:pt x="1751" y="1"/>
                    </a:cubicBezTo>
                    <a:cubicBezTo>
                      <a:pt x="1608" y="1"/>
                      <a:pt x="1477" y="48"/>
                      <a:pt x="1358" y="191"/>
                    </a:cubicBezTo>
                    <a:cubicBezTo>
                      <a:pt x="941" y="620"/>
                      <a:pt x="548" y="1024"/>
                      <a:pt x="191" y="1441"/>
                    </a:cubicBezTo>
                    <a:cubicBezTo>
                      <a:pt x="72" y="1584"/>
                      <a:pt x="1" y="1822"/>
                      <a:pt x="25" y="2037"/>
                    </a:cubicBezTo>
                    <a:cubicBezTo>
                      <a:pt x="60" y="2310"/>
                      <a:pt x="120" y="2584"/>
                      <a:pt x="167" y="2858"/>
                    </a:cubicBezTo>
                    <a:cubicBezTo>
                      <a:pt x="203" y="3096"/>
                      <a:pt x="251" y="3346"/>
                      <a:pt x="287" y="3596"/>
                    </a:cubicBezTo>
                    <a:lnTo>
                      <a:pt x="298" y="3715"/>
                    </a:lnTo>
                    <a:cubicBezTo>
                      <a:pt x="382" y="4430"/>
                      <a:pt x="489" y="5156"/>
                      <a:pt x="370" y="5894"/>
                    </a:cubicBezTo>
                    <a:cubicBezTo>
                      <a:pt x="322" y="6132"/>
                      <a:pt x="310" y="6370"/>
                      <a:pt x="298" y="6585"/>
                    </a:cubicBezTo>
                    <a:cubicBezTo>
                      <a:pt x="287" y="6728"/>
                      <a:pt x="263" y="6870"/>
                      <a:pt x="251" y="7001"/>
                    </a:cubicBezTo>
                    <a:cubicBezTo>
                      <a:pt x="191" y="7513"/>
                      <a:pt x="358" y="7882"/>
                      <a:pt x="763" y="8109"/>
                    </a:cubicBezTo>
                    <a:lnTo>
                      <a:pt x="2549" y="9133"/>
                    </a:lnTo>
                    <a:lnTo>
                      <a:pt x="2620" y="9002"/>
                    </a:lnTo>
                    <a:cubicBezTo>
                      <a:pt x="2668" y="8930"/>
                      <a:pt x="2704" y="8871"/>
                      <a:pt x="2739" y="8811"/>
                    </a:cubicBezTo>
                    <a:cubicBezTo>
                      <a:pt x="2823" y="8680"/>
                      <a:pt x="2882" y="8561"/>
                      <a:pt x="2930" y="8454"/>
                    </a:cubicBezTo>
                    <a:cubicBezTo>
                      <a:pt x="2989" y="8240"/>
                      <a:pt x="3049" y="8013"/>
                      <a:pt x="3108" y="7811"/>
                    </a:cubicBezTo>
                    <a:cubicBezTo>
                      <a:pt x="3287" y="7216"/>
                      <a:pt x="3466" y="6597"/>
                      <a:pt x="3513" y="5977"/>
                    </a:cubicBezTo>
                    <a:cubicBezTo>
                      <a:pt x="3573" y="5132"/>
                      <a:pt x="3525" y="4192"/>
                      <a:pt x="3358" y="3013"/>
                    </a:cubicBezTo>
                    <a:close/>
                    <a:moveTo>
                      <a:pt x="1037" y="7347"/>
                    </a:moveTo>
                    <a:cubicBezTo>
                      <a:pt x="882" y="7204"/>
                      <a:pt x="894" y="7025"/>
                      <a:pt x="953" y="6728"/>
                    </a:cubicBezTo>
                    <a:cubicBezTo>
                      <a:pt x="965" y="6680"/>
                      <a:pt x="965" y="6632"/>
                      <a:pt x="977" y="6585"/>
                    </a:cubicBezTo>
                    <a:cubicBezTo>
                      <a:pt x="1132" y="5596"/>
                      <a:pt x="1132" y="4680"/>
                      <a:pt x="977" y="3787"/>
                    </a:cubicBezTo>
                    <a:cubicBezTo>
                      <a:pt x="953" y="3608"/>
                      <a:pt x="941" y="3430"/>
                      <a:pt x="906" y="3251"/>
                    </a:cubicBezTo>
                    <a:cubicBezTo>
                      <a:pt x="882" y="2977"/>
                      <a:pt x="834" y="2679"/>
                      <a:pt x="775" y="2394"/>
                    </a:cubicBezTo>
                    <a:cubicBezTo>
                      <a:pt x="703" y="2060"/>
                      <a:pt x="775" y="1810"/>
                      <a:pt x="1025" y="1584"/>
                    </a:cubicBezTo>
                    <a:cubicBezTo>
                      <a:pt x="1203" y="1429"/>
                      <a:pt x="1382" y="1275"/>
                      <a:pt x="1572" y="1108"/>
                    </a:cubicBezTo>
                    <a:cubicBezTo>
                      <a:pt x="1632" y="1072"/>
                      <a:pt x="1680" y="1024"/>
                      <a:pt x="1739" y="977"/>
                    </a:cubicBezTo>
                    <a:cubicBezTo>
                      <a:pt x="2882" y="2227"/>
                      <a:pt x="3215" y="6561"/>
                      <a:pt x="2251" y="8037"/>
                    </a:cubicBezTo>
                    <a:cubicBezTo>
                      <a:pt x="1751" y="7942"/>
                      <a:pt x="1370" y="7632"/>
                      <a:pt x="1037" y="73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" name="Google Shape;491;p33"/>
            <p:cNvGrpSpPr/>
            <p:nvPr/>
          </p:nvGrpSpPr>
          <p:grpSpPr>
            <a:xfrm>
              <a:off x="-3231929" y="3084851"/>
              <a:ext cx="613895" cy="521910"/>
              <a:chOff x="1168000" y="1750950"/>
              <a:chExt cx="405425" cy="344700"/>
            </a:xfrm>
          </p:grpSpPr>
          <p:sp>
            <p:nvSpPr>
              <p:cNvPr id="20" name="Google Shape;492;p33"/>
              <p:cNvSpPr/>
              <p:nvPr/>
            </p:nvSpPr>
            <p:spPr>
              <a:xfrm>
                <a:off x="1364750" y="1767600"/>
                <a:ext cx="190525" cy="258100"/>
              </a:xfrm>
              <a:custGeom>
                <a:avLst/>
                <a:gdLst/>
                <a:ahLst/>
                <a:cxnLst/>
                <a:rect l="l" t="t" r="r" b="b"/>
                <a:pathLst>
                  <a:path w="7621" h="10324" extrusionOk="0">
                    <a:moveTo>
                      <a:pt x="5239" y="1"/>
                    </a:moveTo>
                    <a:cubicBezTo>
                      <a:pt x="5025" y="1"/>
                      <a:pt x="4810" y="60"/>
                      <a:pt x="4596" y="84"/>
                    </a:cubicBezTo>
                    <a:cubicBezTo>
                      <a:pt x="4251" y="132"/>
                      <a:pt x="3917" y="191"/>
                      <a:pt x="3572" y="239"/>
                    </a:cubicBezTo>
                    <a:cubicBezTo>
                      <a:pt x="3346" y="263"/>
                      <a:pt x="3120" y="334"/>
                      <a:pt x="2905" y="394"/>
                    </a:cubicBezTo>
                    <a:cubicBezTo>
                      <a:pt x="2489" y="513"/>
                      <a:pt x="2084" y="668"/>
                      <a:pt x="1691" y="858"/>
                    </a:cubicBezTo>
                    <a:cubicBezTo>
                      <a:pt x="1619" y="906"/>
                      <a:pt x="1536" y="906"/>
                      <a:pt x="1441" y="918"/>
                    </a:cubicBezTo>
                    <a:cubicBezTo>
                      <a:pt x="1238" y="953"/>
                      <a:pt x="1060" y="1049"/>
                      <a:pt x="905" y="1191"/>
                    </a:cubicBezTo>
                    <a:cubicBezTo>
                      <a:pt x="595" y="1501"/>
                      <a:pt x="238" y="1787"/>
                      <a:pt x="84" y="2227"/>
                    </a:cubicBezTo>
                    <a:cubicBezTo>
                      <a:pt x="72" y="2287"/>
                      <a:pt x="24" y="2323"/>
                      <a:pt x="0" y="2358"/>
                    </a:cubicBezTo>
                    <a:cubicBezTo>
                      <a:pt x="131" y="3227"/>
                      <a:pt x="262" y="4025"/>
                      <a:pt x="405" y="4835"/>
                    </a:cubicBezTo>
                    <a:cubicBezTo>
                      <a:pt x="441" y="5121"/>
                      <a:pt x="524" y="5406"/>
                      <a:pt x="595" y="5668"/>
                    </a:cubicBezTo>
                    <a:cubicBezTo>
                      <a:pt x="703" y="6037"/>
                      <a:pt x="786" y="6418"/>
                      <a:pt x="846" y="6799"/>
                    </a:cubicBezTo>
                    <a:cubicBezTo>
                      <a:pt x="893" y="7097"/>
                      <a:pt x="941" y="7395"/>
                      <a:pt x="1012" y="7692"/>
                    </a:cubicBezTo>
                    <a:cubicBezTo>
                      <a:pt x="1238" y="8514"/>
                      <a:pt x="1500" y="9312"/>
                      <a:pt x="1596" y="10169"/>
                    </a:cubicBezTo>
                    <a:cubicBezTo>
                      <a:pt x="1608" y="10240"/>
                      <a:pt x="1608" y="10312"/>
                      <a:pt x="1727" y="10324"/>
                    </a:cubicBezTo>
                    <a:cubicBezTo>
                      <a:pt x="2036" y="10085"/>
                      <a:pt x="2393" y="9907"/>
                      <a:pt x="2631" y="9573"/>
                    </a:cubicBezTo>
                    <a:cubicBezTo>
                      <a:pt x="2739" y="9419"/>
                      <a:pt x="2917" y="9312"/>
                      <a:pt x="3096" y="9276"/>
                    </a:cubicBezTo>
                    <a:cubicBezTo>
                      <a:pt x="3441" y="9181"/>
                      <a:pt x="3763" y="9050"/>
                      <a:pt x="4096" y="8883"/>
                    </a:cubicBezTo>
                    <a:cubicBezTo>
                      <a:pt x="4191" y="8835"/>
                      <a:pt x="4310" y="8811"/>
                      <a:pt x="4417" y="8800"/>
                    </a:cubicBezTo>
                    <a:cubicBezTo>
                      <a:pt x="5072" y="8692"/>
                      <a:pt x="5727" y="8597"/>
                      <a:pt x="6382" y="8514"/>
                    </a:cubicBezTo>
                    <a:cubicBezTo>
                      <a:pt x="6463" y="8506"/>
                      <a:pt x="6545" y="8486"/>
                      <a:pt x="6622" y="8486"/>
                    </a:cubicBezTo>
                    <a:cubicBezTo>
                      <a:pt x="6658" y="8486"/>
                      <a:pt x="6693" y="8491"/>
                      <a:pt x="6727" y="8502"/>
                    </a:cubicBezTo>
                    <a:cubicBezTo>
                      <a:pt x="6989" y="8573"/>
                      <a:pt x="7263" y="8526"/>
                      <a:pt x="7525" y="8585"/>
                    </a:cubicBezTo>
                    <a:cubicBezTo>
                      <a:pt x="7549" y="8585"/>
                      <a:pt x="7573" y="8561"/>
                      <a:pt x="7620" y="8526"/>
                    </a:cubicBezTo>
                    <a:cubicBezTo>
                      <a:pt x="7489" y="8180"/>
                      <a:pt x="7442" y="7788"/>
                      <a:pt x="7382" y="7383"/>
                    </a:cubicBezTo>
                    <a:cubicBezTo>
                      <a:pt x="7323" y="7026"/>
                      <a:pt x="7275" y="6668"/>
                      <a:pt x="7215" y="6311"/>
                    </a:cubicBezTo>
                    <a:cubicBezTo>
                      <a:pt x="7203" y="6156"/>
                      <a:pt x="7192" y="6014"/>
                      <a:pt x="7132" y="5894"/>
                    </a:cubicBezTo>
                    <a:cubicBezTo>
                      <a:pt x="6930" y="5406"/>
                      <a:pt x="6894" y="4882"/>
                      <a:pt x="6811" y="4370"/>
                    </a:cubicBezTo>
                    <a:cubicBezTo>
                      <a:pt x="6787" y="4228"/>
                      <a:pt x="6775" y="4061"/>
                      <a:pt x="6715" y="3918"/>
                    </a:cubicBezTo>
                    <a:cubicBezTo>
                      <a:pt x="6596" y="3597"/>
                      <a:pt x="6537" y="3275"/>
                      <a:pt x="6489" y="2942"/>
                    </a:cubicBezTo>
                    <a:lnTo>
                      <a:pt x="6358" y="1965"/>
                    </a:lnTo>
                    <a:cubicBezTo>
                      <a:pt x="6322" y="1811"/>
                      <a:pt x="6299" y="1644"/>
                      <a:pt x="6239" y="1501"/>
                    </a:cubicBezTo>
                    <a:cubicBezTo>
                      <a:pt x="6144" y="1311"/>
                      <a:pt x="6096" y="1096"/>
                      <a:pt x="6072" y="870"/>
                    </a:cubicBezTo>
                    <a:cubicBezTo>
                      <a:pt x="6060" y="703"/>
                      <a:pt x="6025" y="501"/>
                      <a:pt x="6001" y="322"/>
                    </a:cubicBezTo>
                    <a:cubicBezTo>
                      <a:pt x="5977" y="239"/>
                      <a:pt x="5941" y="144"/>
                      <a:pt x="5906" y="60"/>
                    </a:cubicBezTo>
                    <a:cubicBezTo>
                      <a:pt x="5668" y="25"/>
                      <a:pt x="5465" y="1"/>
                      <a:pt x="52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493;p33"/>
              <p:cNvSpPr/>
              <p:nvPr/>
            </p:nvSpPr>
            <p:spPr>
              <a:xfrm>
                <a:off x="1182875" y="1809700"/>
                <a:ext cx="204525" cy="245175"/>
              </a:xfrm>
              <a:custGeom>
                <a:avLst/>
                <a:gdLst/>
                <a:ahLst/>
                <a:cxnLst/>
                <a:rect l="l" t="t" r="r" b="b"/>
                <a:pathLst>
                  <a:path w="8181" h="9807" extrusionOk="0">
                    <a:moveTo>
                      <a:pt x="4383" y="1"/>
                    </a:moveTo>
                    <a:cubicBezTo>
                      <a:pt x="3995" y="1"/>
                      <a:pt x="3611" y="79"/>
                      <a:pt x="3227" y="139"/>
                    </a:cubicBezTo>
                    <a:cubicBezTo>
                      <a:pt x="2286" y="317"/>
                      <a:pt x="1382" y="615"/>
                      <a:pt x="501" y="948"/>
                    </a:cubicBezTo>
                    <a:cubicBezTo>
                      <a:pt x="322" y="1008"/>
                      <a:pt x="179" y="1115"/>
                      <a:pt x="0" y="1198"/>
                    </a:cubicBezTo>
                    <a:cubicBezTo>
                      <a:pt x="72" y="1317"/>
                      <a:pt x="108" y="1412"/>
                      <a:pt x="179" y="1484"/>
                    </a:cubicBezTo>
                    <a:cubicBezTo>
                      <a:pt x="322" y="1663"/>
                      <a:pt x="405" y="1853"/>
                      <a:pt x="417" y="2079"/>
                    </a:cubicBezTo>
                    <a:cubicBezTo>
                      <a:pt x="441" y="2341"/>
                      <a:pt x="524" y="2579"/>
                      <a:pt x="643" y="2817"/>
                    </a:cubicBezTo>
                    <a:cubicBezTo>
                      <a:pt x="679" y="2901"/>
                      <a:pt x="703" y="2984"/>
                      <a:pt x="715" y="3079"/>
                    </a:cubicBezTo>
                    <a:cubicBezTo>
                      <a:pt x="846" y="3627"/>
                      <a:pt x="977" y="4163"/>
                      <a:pt x="1096" y="4711"/>
                    </a:cubicBezTo>
                    <a:cubicBezTo>
                      <a:pt x="1239" y="5342"/>
                      <a:pt x="1370" y="5973"/>
                      <a:pt x="1501" y="6616"/>
                    </a:cubicBezTo>
                    <a:cubicBezTo>
                      <a:pt x="1536" y="6746"/>
                      <a:pt x="1560" y="6866"/>
                      <a:pt x="1596" y="6985"/>
                    </a:cubicBezTo>
                    <a:cubicBezTo>
                      <a:pt x="1751" y="7568"/>
                      <a:pt x="1905" y="8163"/>
                      <a:pt x="1965" y="8759"/>
                    </a:cubicBezTo>
                    <a:cubicBezTo>
                      <a:pt x="1977" y="8937"/>
                      <a:pt x="2013" y="9104"/>
                      <a:pt x="2036" y="9271"/>
                    </a:cubicBezTo>
                    <a:cubicBezTo>
                      <a:pt x="2072" y="9473"/>
                      <a:pt x="2191" y="9652"/>
                      <a:pt x="2286" y="9806"/>
                    </a:cubicBezTo>
                    <a:cubicBezTo>
                      <a:pt x="2584" y="9592"/>
                      <a:pt x="2846" y="9390"/>
                      <a:pt x="3120" y="9211"/>
                    </a:cubicBezTo>
                    <a:cubicBezTo>
                      <a:pt x="3763" y="8818"/>
                      <a:pt x="4453" y="8509"/>
                      <a:pt x="5203" y="8413"/>
                    </a:cubicBezTo>
                    <a:cubicBezTo>
                      <a:pt x="5584" y="8378"/>
                      <a:pt x="5954" y="8330"/>
                      <a:pt x="6323" y="8259"/>
                    </a:cubicBezTo>
                    <a:cubicBezTo>
                      <a:pt x="6453" y="8230"/>
                      <a:pt x="6581" y="8217"/>
                      <a:pt x="6707" y="8217"/>
                    </a:cubicBezTo>
                    <a:cubicBezTo>
                      <a:pt x="7108" y="8217"/>
                      <a:pt x="7487" y="8348"/>
                      <a:pt x="7859" y="8520"/>
                    </a:cubicBezTo>
                    <a:cubicBezTo>
                      <a:pt x="7930" y="8552"/>
                      <a:pt x="7996" y="8595"/>
                      <a:pt x="8068" y="8595"/>
                    </a:cubicBezTo>
                    <a:cubicBezTo>
                      <a:pt x="8103" y="8595"/>
                      <a:pt x="8140" y="8584"/>
                      <a:pt x="8180" y="8556"/>
                    </a:cubicBezTo>
                    <a:cubicBezTo>
                      <a:pt x="8180" y="8497"/>
                      <a:pt x="8180" y="8413"/>
                      <a:pt x="8168" y="8342"/>
                    </a:cubicBezTo>
                    <a:cubicBezTo>
                      <a:pt x="8121" y="7925"/>
                      <a:pt x="7990" y="7508"/>
                      <a:pt x="7870" y="7092"/>
                    </a:cubicBezTo>
                    <a:cubicBezTo>
                      <a:pt x="7680" y="6413"/>
                      <a:pt x="7489" y="5734"/>
                      <a:pt x="7406" y="5032"/>
                    </a:cubicBezTo>
                    <a:cubicBezTo>
                      <a:pt x="7394" y="4818"/>
                      <a:pt x="7335" y="4615"/>
                      <a:pt x="7275" y="4401"/>
                    </a:cubicBezTo>
                    <a:cubicBezTo>
                      <a:pt x="7156" y="3972"/>
                      <a:pt x="7049" y="3544"/>
                      <a:pt x="7013" y="3091"/>
                    </a:cubicBezTo>
                    <a:cubicBezTo>
                      <a:pt x="6918" y="2317"/>
                      <a:pt x="6835" y="1543"/>
                      <a:pt x="6751" y="770"/>
                    </a:cubicBezTo>
                    <a:cubicBezTo>
                      <a:pt x="6739" y="662"/>
                      <a:pt x="6716" y="543"/>
                      <a:pt x="6692" y="460"/>
                    </a:cubicBezTo>
                    <a:cubicBezTo>
                      <a:pt x="6561" y="424"/>
                      <a:pt x="6442" y="412"/>
                      <a:pt x="6335" y="365"/>
                    </a:cubicBezTo>
                    <a:cubicBezTo>
                      <a:pt x="5932" y="163"/>
                      <a:pt x="5510" y="37"/>
                      <a:pt x="5061" y="37"/>
                    </a:cubicBezTo>
                    <a:cubicBezTo>
                      <a:pt x="5006" y="37"/>
                      <a:pt x="4950" y="39"/>
                      <a:pt x="4894" y="43"/>
                    </a:cubicBezTo>
                    <a:lnTo>
                      <a:pt x="4846" y="43"/>
                    </a:lnTo>
                    <a:cubicBezTo>
                      <a:pt x="4691" y="13"/>
                      <a:pt x="4537" y="1"/>
                      <a:pt x="438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494;p33"/>
              <p:cNvSpPr/>
              <p:nvPr/>
            </p:nvSpPr>
            <p:spPr>
              <a:xfrm>
                <a:off x="1247475" y="2032225"/>
                <a:ext cx="127700" cy="44675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1787" extrusionOk="0">
                    <a:moveTo>
                      <a:pt x="3977" y="0"/>
                    </a:moveTo>
                    <a:cubicBezTo>
                      <a:pt x="3608" y="36"/>
                      <a:pt x="3239" y="120"/>
                      <a:pt x="2858" y="143"/>
                    </a:cubicBezTo>
                    <a:cubicBezTo>
                      <a:pt x="2227" y="203"/>
                      <a:pt x="1631" y="429"/>
                      <a:pt x="1072" y="739"/>
                    </a:cubicBezTo>
                    <a:cubicBezTo>
                      <a:pt x="691" y="965"/>
                      <a:pt x="310" y="1203"/>
                      <a:pt x="0" y="1572"/>
                    </a:cubicBezTo>
                    <a:cubicBezTo>
                      <a:pt x="60" y="1644"/>
                      <a:pt x="119" y="1727"/>
                      <a:pt x="167" y="1786"/>
                    </a:cubicBezTo>
                    <a:cubicBezTo>
                      <a:pt x="333" y="1679"/>
                      <a:pt x="464" y="1548"/>
                      <a:pt x="631" y="1501"/>
                    </a:cubicBezTo>
                    <a:cubicBezTo>
                      <a:pt x="869" y="1429"/>
                      <a:pt x="1072" y="1310"/>
                      <a:pt x="1298" y="1203"/>
                    </a:cubicBezTo>
                    <a:cubicBezTo>
                      <a:pt x="1869" y="905"/>
                      <a:pt x="2477" y="739"/>
                      <a:pt x="3096" y="655"/>
                    </a:cubicBezTo>
                    <a:cubicBezTo>
                      <a:pt x="3215" y="632"/>
                      <a:pt x="3334" y="620"/>
                      <a:pt x="3429" y="572"/>
                    </a:cubicBezTo>
                    <a:cubicBezTo>
                      <a:pt x="3596" y="477"/>
                      <a:pt x="3786" y="453"/>
                      <a:pt x="3965" y="417"/>
                    </a:cubicBezTo>
                    <a:cubicBezTo>
                      <a:pt x="4322" y="358"/>
                      <a:pt x="4667" y="274"/>
                      <a:pt x="5108" y="203"/>
                    </a:cubicBezTo>
                    <a:cubicBezTo>
                      <a:pt x="4763" y="120"/>
                      <a:pt x="4524" y="60"/>
                      <a:pt x="4310" y="12"/>
                    </a:cubicBezTo>
                    <a:cubicBezTo>
                      <a:pt x="4203" y="0"/>
                      <a:pt x="4084" y="0"/>
                      <a:pt x="397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495;p33"/>
              <p:cNvSpPr/>
              <p:nvPr/>
            </p:nvSpPr>
            <p:spPr>
              <a:xfrm>
                <a:off x="1416825" y="1995825"/>
                <a:ext cx="136350" cy="43425"/>
              </a:xfrm>
              <a:custGeom>
                <a:avLst/>
                <a:gdLst/>
                <a:ahLst/>
                <a:cxnLst/>
                <a:rect l="l" t="t" r="r" b="b"/>
                <a:pathLst>
                  <a:path w="5454" h="1737" extrusionOk="0">
                    <a:moveTo>
                      <a:pt x="4423" y="0"/>
                    </a:moveTo>
                    <a:cubicBezTo>
                      <a:pt x="4303" y="0"/>
                      <a:pt x="4183" y="12"/>
                      <a:pt x="4061" y="40"/>
                    </a:cubicBezTo>
                    <a:cubicBezTo>
                      <a:pt x="3870" y="87"/>
                      <a:pt x="3668" y="99"/>
                      <a:pt x="3465" y="123"/>
                    </a:cubicBezTo>
                    <a:cubicBezTo>
                      <a:pt x="2787" y="206"/>
                      <a:pt x="2096" y="325"/>
                      <a:pt x="1477" y="647"/>
                    </a:cubicBezTo>
                    <a:cubicBezTo>
                      <a:pt x="1441" y="659"/>
                      <a:pt x="1418" y="683"/>
                      <a:pt x="1406" y="683"/>
                    </a:cubicBezTo>
                    <a:cubicBezTo>
                      <a:pt x="1025" y="778"/>
                      <a:pt x="703" y="1004"/>
                      <a:pt x="370" y="1218"/>
                    </a:cubicBezTo>
                    <a:cubicBezTo>
                      <a:pt x="191" y="1337"/>
                      <a:pt x="60" y="1492"/>
                      <a:pt x="1" y="1707"/>
                    </a:cubicBezTo>
                    <a:cubicBezTo>
                      <a:pt x="46" y="1727"/>
                      <a:pt x="86" y="1736"/>
                      <a:pt x="123" y="1736"/>
                    </a:cubicBezTo>
                    <a:cubicBezTo>
                      <a:pt x="211" y="1736"/>
                      <a:pt x="279" y="1686"/>
                      <a:pt x="346" y="1635"/>
                    </a:cubicBezTo>
                    <a:cubicBezTo>
                      <a:pt x="632" y="1421"/>
                      <a:pt x="941" y="1302"/>
                      <a:pt x="1263" y="1183"/>
                    </a:cubicBezTo>
                    <a:lnTo>
                      <a:pt x="1715" y="1052"/>
                    </a:lnTo>
                    <a:cubicBezTo>
                      <a:pt x="1787" y="1016"/>
                      <a:pt x="1894" y="1016"/>
                      <a:pt x="1953" y="980"/>
                    </a:cubicBezTo>
                    <a:cubicBezTo>
                      <a:pt x="2120" y="825"/>
                      <a:pt x="2311" y="814"/>
                      <a:pt x="2513" y="778"/>
                    </a:cubicBezTo>
                    <a:cubicBezTo>
                      <a:pt x="2739" y="754"/>
                      <a:pt x="2977" y="718"/>
                      <a:pt x="3204" y="683"/>
                    </a:cubicBezTo>
                    <a:cubicBezTo>
                      <a:pt x="3311" y="659"/>
                      <a:pt x="3406" y="659"/>
                      <a:pt x="3489" y="599"/>
                    </a:cubicBezTo>
                    <a:cubicBezTo>
                      <a:pt x="3680" y="456"/>
                      <a:pt x="3918" y="444"/>
                      <a:pt x="4144" y="409"/>
                    </a:cubicBezTo>
                    <a:cubicBezTo>
                      <a:pt x="4573" y="337"/>
                      <a:pt x="5001" y="266"/>
                      <a:pt x="5454" y="206"/>
                    </a:cubicBezTo>
                    <a:cubicBezTo>
                      <a:pt x="5108" y="100"/>
                      <a:pt x="4770" y="0"/>
                      <a:pt x="442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496;p33"/>
              <p:cNvSpPr/>
              <p:nvPr/>
            </p:nvSpPr>
            <p:spPr>
              <a:xfrm>
                <a:off x="1168000" y="1750950"/>
                <a:ext cx="405425" cy="344700"/>
              </a:xfrm>
              <a:custGeom>
                <a:avLst/>
                <a:gdLst/>
                <a:ahLst/>
                <a:cxnLst/>
                <a:rect l="l" t="t" r="r" b="b"/>
                <a:pathLst>
                  <a:path w="16217" h="13788" extrusionOk="0">
                    <a:moveTo>
                      <a:pt x="2739" y="13133"/>
                    </a:moveTo>
                    <a:cubicBezTo>
                      <a:pt x="2679" y="13121"/>
                      <a:pt x="2631" y="13097"/>
                      <a:pt x="2584" y="13097"/>
                    </a:cubicBezTo>
                    <a:cubicBezTo>
                      <a:pt x="2322" y="13061"/>
                      <a:pt x="2215" y="12895"/>
                      <a:pt x="2167" y="12656"/>
                    </a:cubicBezTo>
                    <a:cubicBezTo>
                      <a:pt x="2143" y="12478"/>
                      <a:pt x="2108" y="12287"/>
                      <a:pt x="1988" y="12144"/>
                    </a:cubicBezTo>
                    <a:cubicBezTo>
                      <a:pt x="1953" y="12061"/>
                      <a:pt x="1953" y="11978"/>
                      <a:pt x="1929" y="11883"/>
                    </a:cubicBezTo>
                    <a:cubicBezTo>
                      <a:pt x="1905" y="11704"/>
                      <a:pt x="1869" y="11513"/>
                      <a:pt x="1858" y="11335"/>
                    </a:cubicBezTo>
                    <a:cubicBezTo>
                      <a:pt x="1786" y="10835"/>
                      <a:pt x="1715" y="10311"/>
                      <a:pt x="1572" y="9799"/>
                    </a:cubicBezTo>
                    <a:cubicBezTo>
                      <a:pt x="1477" y="9418"/>
                      <a:pt x="1417" y="9013"/>
                      <a:pt x="1322" y="8632"/>
                    </a:cubicBezTo>
                    <a:cubicBezTo>
                      <a:pt x="1203" y="8061"/>
                      <a:pt x="1072" y="7501"/>
                      <a:pt x="941" y="6941"/>
                    </a:cubicBezTo>
                    <a:cubicBezTo>
                      <a:pt x="857" y="6608"/>
                      <a:pt x="774" y="6275"/>
                      <a:pt x="703" y="5929"/>
                    </a:cubicBezTo>
                    <a:cubicBezTo>
                      <a:pt x="667" y="5810"/>
                      <a:pt x="643" y="5679"/>
                      <a:pt x="595" y="5560"/>
                    </a:cubicBezTo>
                    <a:cubicBezTo>
                      <a:pt x="476" y="5239"/>
                      <a:pt x="381" y="4905"/>
                      <a:pt x="345" y="4560"/>
                    </a:cubicBezTo>
                    <a:cubicBezTo>
                      <a:pt x="322" y="4465"/>
                      <a:pt x="310" y="4358"/>
                      <a:pt x="250" y="4286"/>
                    </a:cubicBezTo>
                    <a:cubicBezTo>
                      <a:pt x="107" y="4024"/>
                      <a:pt x="83" y="3727"/>
                      <a:pt x="0" y="3465"/>
                    </a:cubicBezTo>
                    <a:cubicBezTo>
                      <a:pt x="238" y="3179"/>
                      <a:pt x="500" y="2989"/>
                      <a:pt x="834" y="2858"/>
                    </a:cubicBezTo>
                    <a:cubicBezTo>
                      <a:pt x="2036" y="2346"/>
                      <a:pt x="3262" y="1965"/>
                      <a:pt x="4548" y="1786"/>
                    </a:cubicBezTo>
                    <a:cubicBezTo>
                      <a:pt x="4632" y="1762"/>
                      <a:pt x="4703" y="1750"/>
                      <a:pt x="4763" y="1750"/>
                    </a:cubicBezTo>
                    <a:cubicBezTo>
                      <a:pt x="5287" y="1762"/>
                      <a:pt x="5798" y="1750"/>
                      <a:pt x="6310" y="1822"/>
                    </a:cubicBezTo>
                    <a:cubicBezTo>
                      <a:pt x="6668" y="1881"/>
                      <a:pt x="7037" y="1988"/>
                      <a:pt x="7346" y="2215"/>
                    </a:cubicBezTo>
                    <a:cubicBezTo>
                      <a:pt x="7430" y="2274"/>
                      <a:pt x="7525" y="2274"/>
                      <a:pt x="7620" y="2298"/>
                    </a:cubicBezTo>
                    <a:cubicBezTo>
                      <a:pt x="7930" y="1881"/>
                      <a:pt x="8275" y="1512"/>
                      <a:pt x="8680" y="1215"/>
                    </a:cubicBezTo>
                    <a:cubicBezTo>
                      <a:pt x="8811" y="1107"/>
                      <a:pt x="8977" y="1036"/>
                      <a:pt x="9156" y="1012"/>
                    </a:cubicBezTo>
                    <a:cubicBezTo>
                      <a:pt x="9275" y="988"/>
                      <a:pt x="9406" y="929"/>
                      <a:pt x="9525" y="893"/>
                    </a:cubicBezTo>
                    <a:cubicBezTo>
                      <a:pt x="9811" y="750"/>
                      <a:pt x="10073" y="595"/>
                      <a:pt x="10418" y="560"/>
                    </a:cubicBezTo>
                    <a:cubicBezTo>
                      <a:pt x="10430" y="560"/>
                      <a:pt x="10442" y="560"/>
                      <a:pt x="10466" y="548"/>
                    </a:cubicBezTo>
                    <a:cubicBezTo>
                      <a:pt x="10942" y="274"/>
                      <a:pt x="11490" y="274"/>
                      <a:pt x="12014" y="191"/>
                    </a:cubicBezTo>
                    <a:cubicBezTo>
                      <a:pt x="12264" y="143"/>
                      <a:pt x="12526" y="119"/>
                      <a:pt x="12787" y="72"/>
                    </a:cubicBezTo>
                    <a:cubicBezTo>
                      <a:pt x="13026" y="24"/>
                      <a:pt x="13264" y="0"/>
                      <a:pt x="13514" y="72"/>
                    </a:cubicBezTo>
                    <a:cubicBezTo>
                      <a:pt x="13597" y="95"/>
                      <a:pt x="13704" y="72"/>
                      <a:pt x="13811" y="72"/>
                    </a:cubicBezTo>
                    <a:cubicBezTo>
                      <a:pt x="14121" y="72"/>
                      <a:pt x="14335" y="238"/>
                      <a:pt x="14371" y="548"/>
                    </a:cubicBezTo>
                    <a:cubicBezTo>
                      <a:pt x="14419" y="786"/>
                      <a:pt x="14454" y="1036"/>
                      <a:pt x="14478" y="1274"/>
                    </a:cubicBezTo>
                    <a:cubicBezTo>
                      <a:pt x="14526" y="1548"/>
                      <a:pt x="14550" y="1810"/>
                      <a:pt x="14692" y="2060"/>
                    </a:cubicBezTo>
                    <a:cubicBezTo>
                      <a:pt x="14752" y="2179"/>
                      <a:pt x="14776" y="2334"/>
                      <a:pt x="14788" y="2477"/>
                    </a:cubicBezTo>
                    <a:cubicBezTo>
                      <a:pt x="14847" y="2810"/>
                      <a:pt x="14895" y="3131"/>
                      <a:pt x="14942" y="3465"/>
                    </a:cubicBezTo>
                    <a:cubicBezTo>
                      <a:pt x="14990" y="3786"/>
                      <a:pt x="15062" y="4120"/>
                      <a:pt x="15169" y="4429"/>
                    </a:cubicBezTo>
                    <a:cubicBezTo>
                      <a:pt x="15240" y="4655"/>
                      <a:pt x="15264" y="4905"/>
                      <a:pt x="15300" y="5144"/>
                    </a:cubicBezTo>
                    <a:cubicBezTo>
                      <a:pt x="15359" y="5572"/>
                      <a:pt x="15443" y="5989"/>
                      <a:pt x="15585" y="6406"/>
                    </a:cubicBezTo>
                    <a:cubicBezTo>
                      <a:pt x="15681" y="6691"/>
                      <a:pt x="15704" y="7001"/>
                      <a:pt x="15740" y="7299"/>
                    </a:cubicBezTo>
                    <a:cubicBezTo>
                      <a:pt x="15776" y="7501"/>
                      <a:pt x="15824" y="7692"/>
                      <a:pt x="15907" y="7882"/>
                    </a:cubicBezTo>
                    <a:cubicBezTo>
                      <a:pt x="16026" y="8168"/>
                      <a:pt x="16121" y="8477"/>
                      <a:pt x="16181" y="8787"/>
                    </a:cubicBezTo>
                    <a:cubicBezTo>
                      <a:pt x="16216" y="9061"/>
                      <a:pt x="16193" y="9323"/>
                      <a:pt x="16157" y="9608"/>
                    </a:cubicBezTo>
                    <a:cubicBezTo>
                      <a:pt x="16145" y="9704"/>
                      <a:pt x="16062" y="9775"/>
                      <a:pt x="16002" y="9882"/>
                    </a:cubicBezTo>
                    <a:cubicBezTo>
                      <a:pt x="16050" y="10132"/>
                      <a:pt x="16181" y="10382"/>
                      <a:pt x="16074" y="10656"/>
                    </a:cubicBezTo>
                    <a:cubicBezTo>
                      <a:pt x="15883" y="10740"/>
                      <a:pt x="15704" y="10740"/>
                      <a:pt x="15526" y="10668"/>
                    </a:cubicBezTo>
                    <a:cubicBezTo>
                      <a:pt x="15300" y="10573"/>
                      <a:pt x="15073" y="10561"/>
                      <a:pt x="14847" y="10620"/>
                    </a:cubicBezTo>
                    <a:cubicBezTo>
                      <a:pt x="14633" y="10668"/>
                      <a:pt x="14395" y="10680"/>
                      <a:pt x="14169" y="10728"/>
                    </a:cubicBezTo>
                    <a:cubicBezTo>
                      <a:pt x="14002" y="10751"/>
                      <a:pt x="13823" y="10775"/>
                      <a:pt x="13669" y="10870"/>
                    </a:cubicBezTo>
                    <a:cubicBezTo>
                      <a:pt x="13585" y="10930"/>
                      <a:pt x="13466" y="10954"/>
                      <a:pt x="13347" y="10966"/>
                    </a:cubicBezTo>
                    <a:cubicBezTo>
                      <a:pt x="13121" y="11013"/>
                      <a:pt x="12883" y="11025"/>
                      <a:pt x="12656" y="11073"/>
                    </a:cubicBezTo>
                    <a:cubicBezTo>
                      <a:pt x="12478" y="11097"/>
                      <a:pt x="12287" y="11097"/>
                      <a:pt x="12121" y="11228"/>
                    </a:cubicBezTo>
                    <a:cubicBezTo>
                      <a:pt x="12085" y="11263"/>
                      <a:pt x="12025" y="11287"/>
                      <a:pt x="11966" y="11287"/>
                    </a:cubicBezTo>
                    <a:cubicBezTo>
                      <a:pt x="11573" y="11287"/>
                      <a:pt x="11228" y="11466"/>
                      <a:pt x="10871" y="11561"/>
                    </a:cubicBezTo>
                    <a:cubicBezTo>
                      <a:pt x="10597" y="11632"/>
                      <a:pt x="10311" y="11763"/>
                      <a:pt x="10073" y="11966"/>
                    </a:cubicBezTo>
                    <a:cubicBezTo>
                      <a:pt x="9918" y="12085"/>
                      <a:pt x="9787" y="12121"/>
                      <a:pt x="9597" y="12049"/>
                    </a:cubicBezTo>
                    <a:cubicBezTo>
                      <a:pt x="9418" y="11978"/>
                      <a:pt x="9204" y="11918"/>
                      <a:pt x="9013" y="11966"/>
                    </a:cubicBezTo>
                    <a:cubicBezTo>
                      <a:pt x="8406" y="11799"/>
                      <a:pt x="7823" y="11990"/>
                      <a:pt x="7227" y="12121"/>
                    </a:cubicBezTo>
                    <a:cubicBezTo>
                      <a:pt x="6941" y="12180"/>
                      <a:pt x="6668" y="12264"/>
                      <a:pt x="6382" y="12299"/>
                    </a:cubicBezTo>
                    <a:cubicBezTo>
                      <a:pt x="5668" y="12442"/>
                      <a:pt x="5001" y="12692"/>
                      <a:pt x="4382" y="13073"/>
                    </a:cubicBezTo>
                    <a:cubicBezTo>
                      <a:pt x="4370" y="13097"/>
                      <a:pt x="4358" y="13097"/>
                      <a:pt x="4358" y="13109"/>
                    </a:cubicBezTo>
                    <a:cubicBezTo>
                      <a:pt x="4060" y="13240"/>
                      <a:pt x="3763" y="13359"/>
                      <a:pt x="3560" y="13645"/>
                    </a:cubicBezTo>
                    <a:cubicBezTo>
                      <a:pt x="3501" y="13716"/>
                      <a:pt x="3346" y="13752"/>
                      <a:pt x="3239" y="13764"/>
                    </a:cubicBezTo>
                    <a:cubicBezTo>
                      <a:pt x="3108" y="13788"/>
                      <a:pt x="2989" y="13716"/>
                      <a:pt x="2917" y="13597"/>
                    </a:cubicBezTo>
                    <a:cubicBezTo>
                      <a:pt x="2881" y="13407"/>
                      <a:pt x="2810" y="13276"/>
                      <a:pt x="2739" y="13133"/>
                    </a:cubicBezTo>
                    <a:close/>
                    <a:moveTo>
                      <a:pt x="7882" y="3024"/>
                    </a:moveTo>
                    <a:cubicBezTo>
                      <a:pt x="8013" y="3893"/>
                      <a:pt x="8156" y="4691"/>
                      <a:pt x="8287" y="5501"/>
                    </a:cubicBezTo>
                    <a:cubicBezTo>
                      <a:pt x="8335" y="5787"/>
                      <a:pt x="8406" y="6072"/>
                      <a:pt x="8477" y="6334"/>
                    </a:cubicBezTo>
                    <a:cubicBezTo>
                      <a:pt x="8585" y="6703"/>
                      <a:pt x="8680" y="7084"/>
                      <a:pt x="8727" y="7465"/>
                    </a:cubicBezTo>
                    <a:cubicBezTo>
                      <a:pt x="8775" y="7763"/>
                      <a:pt x="8823" y="8061"/>
                      <a:pt x="8894" y="8358"/>
                    </a:cubicBezTo>
                    <a:cubicBezTo>
                      <a:pt x="9120" y="9180"/>
                      <a:pt x="9394" y="9978"/>
                      <a:pt x="9478" y="10835"/>
                    </a:cubicBezTo>
                    <a:cubicBezTo>
                      <a:pt x="9489" y="10906"/>
                      <a:pt x="9489" y="10978"/>
                      <a:pt x="9608" y="10990"/>
                    </a:cubicBezTo>
                    <a:cubicBezTo>
                      <a:pt x="9918" y="10751"/>
                      <a:pt x="10275" y="10573"/>
                      <a:pt x="10513" y="10239"/>
                    </a:cubicBezTo>
                    <a:cubicBezTo>
                      <a:pt x="10621" y="10085"/>
                      <a:pt x="10799" y="9978"/>
                      <a:pt x="10978" y="9942"/>
                    </a:cubicBezTo>
                    <a:cubicBezTo>
                      <a:pt x="11323" y="9847"/>
                      <a:pt x="11656" y="9716"/>
                      <a:pt x="11978" y="9549"/>
                    </a:cubicBezTo>
                    <a:cubicBezTo>
                      <a:pt x="12085" y="9501"/>
                      <a:pt x="12204" y="9477"/>
                      <a:pt x="12311" y="9466"/>
                    </a:cubicBezTo>
                    <a:cubicBezTo>
                      <a:pt x="12954" y="9358"/>
                      <a:pt x="13621" y="9263"/>
                      <a:pt x="14264" y="9180"/>
                    </a:cubicBezTo>
                    <a:cubicBezTo>
                      <a:pt x="14395" y="9168"/>
                      <a:pt x="14514" y="9132"/>
                      <a:pt x="14609" y="9168"/>
                    </a:cubicBezTo>
                    <a:cubicBezTo>
                      <a:pt x="14883" y="9239"/>
                      <a:pt x="15145" y="9192"/>
                      <a:pt x="15419" y="9251"/>
                    </a:cubicBezTo>
                    <a:cubicBezTo>
                      <a:pt x="15431" y="9251"/>
                      <a:pt x="15454" y="9227"/>
                      <a:pt x="15502" y="9192"/>
                    </a:cubicBezTo>
                    <a:cubicBezTo>
                      <a:pt x="15335" y="8835"/>
                      <a:pt x="15300" y="8430"/>
                      <a:pt x="15240" y="8037"/>
                    </a:cubicBezTo>
                    <a:cubicBezTo>
                      <a:pt x="15181" y="7680"/>
                      <a:pt x="15133" y="7322"/>
                      <a:pt x="15073" y="6965"/>
                    </a:cubicBezTo>
                    <a:cubicBezTo>
                      <a:pt x="15062" y="6810"/>
                      <a:pt x="15038" y="6668"/>
                      <a:pt x="14978" y="6549"/>
                    </a:cubicBezTo>
                    <a:cubicBezTo>
                      <a:pt x="14788" y="6048"/>
                      <a:pt x="14740" y="5537"/>
                      <a:pt x="14669" y="5025"/>
                    </a:cubicBezTo>
                    <a:cubicBezTo>
                      <a:pt x="14645" y="4882"/>
                      <a:pt x="14621" y="4715"/>
                      <a:pt x="14561" y="4560"/>
                    </a:cubicBezTo>
                    <a:cubicBezTo>
                      <a:pt x="14442" y="4251"/>
                      <a:pt x="14383" y="3929"/>
                      <a:pt x="14347" y="3596"/>
                    </a:cubicBezTo>
                    <a:lnTo>
                      <a:pt x="14204" y="2619"/>
                    </a:lnTo>
                    <a:cubicBezTo>
                      <a:pt x="14180" y="2465"/>
                      <a:pt x="14145" y="2298"/>
                      <a:pt x="14085" y="2155"/>
                    </a:cubicBezTo>
                    <a:cubicBezTo>
                      <a:pt x="14002" y="1965"/>
                      <a:pt x="13954" y="1750"/>
                      <a:pt x="13930" y="1524"/>
                    </a:cubicBezTo>
                    <a:cubicBezTo>
                      <a:pt x="13907" y="1346"/>
                      <a:pt x="13883" y="1155"/>
                      <a:pt x="13847" y="976"/>
                    </a:cubicBezTo>
                    <a:cubicBezTo>
                      <a:pt x="13835" y="893"/>
                      <a:pt x="13788" y="798"/>
                      <a:pt x="13764" y="714"/>
                    </a:cubicBezTo>
                    <a:cubicBezTo>
                      <a:pt x="13526" y="679"/>
                      <a:pt x="13311" y="655"/>
                      <a:pt x="13097" y="655"/>
                    </a:cubicBezTo>
                    <a:cubicBezTo>
                      <a:pt x="12883" y="655"/>
                      <a:pt x="12656" y="714"/>
                      <a:pt x="12454" y="738"/>
                    </a:cubicBezTo>
                    <a:cubicBezTo>
                      <a:pt x="12109" y="786"/>
                      <a:pt x="11764" y="845"/>
                      <a:pt x="11430" y="893"/>
                    </a:cubicBezTo>
                    <a:cubicBezTo>
                      <a:pt x="11204" y="917"/>
                      <a:pt x="10978" y="988"/>
                      <a:pt x="10751" y="1048"/>
                    </a:cubicBezTo>
                    <a:cubicBezTo>
                      <a:pt x="10335" y="1167"/>
                      <a:pt x="9942" y="1322"/>
                      <a:pt x="9549" y="1512"/>
                    </a:cubicBezTo>
                    <a:cubicBezTo>
                      <a:pt x="9478" y="1560"/>
                      <a:pt x="9382" y="1560"/>
                      <a:pt x="9299" y="1572"/>
                    </a:cubicBezTo>
                    <a:cubicBezTo>
                      <a:pt x="9085" y="1607"/>
                      <a:pt x="8906" y="1703"/>
                      <a:pt x="8763" y="1846"/>
                    </a:cubicBezTo>
                    <a:cubicBezTo>
                      <a:pt x="8454" y="2155"/>
                      <a:pt x="8096" y="2429"/>
                      <a:pt x="7942" y="2881"/>
                    </a:cubicBezTo>
                    <a:cubicBezTo>
                      <a:pt x="7954" y="2953"/>
                      <a:pt x="7918" y="3000"/>
                      <a:pt x="7882" y="3024"/>
                    </a:cubicBezTo>
                    <a:close/>
                    <a:moveTo>
                      <a:pt x="584" y="3572"/>
                    </a:moveTo>
                    <a:cubicBezTo>
                      <a:pt x="655" y="3691"/>
                      <a:pt x="679" y="3774"/>
                      <a:pt x="762" y="3846"/>
                    </a:cubicBezTo>
                    <a:cubicBezTo>
                      <a:pt x="905" y="4024"/>
                      <a:pt x="976" y="4215"/>
                      <a:pt x="1000" y="4441"/>
                    </a:cubicBezTo>
                    <a:cubicBezTo>
                      <a:pt x="1024" y="4715"/>
                      <a:pt x="1096" y="4953"/>
                      <a:pt x="1215" y="5191"/>
                    </a:cubicBezTo>
                    <a:cubicBezTo>
                      <a:pt x="1262" y="5263"/>
                      <a:pt x="1274" y="5358"/>
                      <a:pt x="1298" y="5441"/>
                    </a:cubicBezTo>
                    <a:cubicBezTo>
                      <a:pt x="1429" y="5989"/>
                      <a:pt x="1560" y="6525"/>
                      <a:pt x="1679" y="7072"/>
                    </a:cubicBezTo>
                    <a:cubicBezTo>
                      <a:pt x="1810" y="7703"/>
                      <a:pt x="1953" y="8346"/>
                      <a:pt x="2084" y="8977"/>
                    </a:cubicBezTo>
                    <a:cubicBezTo>
                      <a:pt x="2108" y="9120"/>
                      <a:pt x="2143" y="9239"/>
                      <a:pt x="2167" y="9358"/>
                    </a:cubicBezTo>
                    <a:cubicBezTo>
                      <a:pt x="2334" y="9930"/>
                      <a:pt x="2489" y="10525"/>
                      <a:pt x="2548" y="11121"/>
                    </a:cubicBezTo>
                    <a:cubicBezTo>
                      <a:pt x="2560" y="11299"/>
                      <a:pt x="2584" y="11466"/>
                      <a:pt x="2620" y="11632"/>
                    </a:cubicBezTo>
                    <a:cubicBezTo>
                      <a:pt x="2643" y="11835"/>
                      <a:pt x="2762" y="12013"/>
                      <a:pt x="2870" y="12168"/>
                    </a:cubicBezTo>
                    <a:cubicBezTo>
                      <a:pt x="3167" y="11954"/>
                      <a:pt x="3417" y="11752"/>
                      <a:pt x="3703" y="11573"/>
                    </a:cubicBezTo>
                    <a:cubicBezTo>
                      <a:pt x="4346" y="11180"/>
                      <a:pt x="5025" y="10870"/>
                      <a:pt x="5787" y="10787"/>
                    </a:cubicBezTo>
                    <a:cubicBezTo>
                      <a:pt x="6156" y="10740"/>
                      <a:pt x="6537" y="10692"/>
                      <a:pt x="6906" y="10620"/>
                    </a:cubicBezTo>
                    <a:cubicBezTo>
                      <a:pt x="7453" y="10501"/>
                      <a:pt x="7942" y="10668"/>
                      <a:pt x="8442" y="10882"/>
                    </a:cubicBezTo>
                    <a:cubicBezTo>
                      <a:pt x="8537" y="10930"/>
                      <a:pt x="8644" y="11001"/>
                      <a:pt x="8763" y="10918"/>
                    </a:cubicBezTo>
                    <a:cubicBezTo>
                      <a:pt x="8763" y="10859"/>
                      <a:pt x="8763" y="10787"/>
                      <a:pt x="8751" y="10704"/>
                    </a:cubicBezTo>
                    <a:cubicBezTo>
                      <a:pt x="8704" y="10275"/>
                      <a:pt x="8585" y="9858"/>
                      <a:pt x="8465" y="9442"/>
                    </a:cubicBezTo>
                    <a:cubicBezTo>
                      <a:pt x="8275" y="8763"/>
                      <a:pt x="8084" y="8084"/>
                      <a:pt x="8001" y="7370"/>
                    </a:cubicBezTo>
                    <a:cubicBezTo>
                      <a:pt x="7989" y="7168"/>
                      <a:pt x="7930" y="6953"/>
                      <a:pt x="7870" y="6751"/>
                    </a:cubicBezTo>
                    <a:cubicBezTo>
                      <a:pt x="7751" y="6322"/>
                      <a:pt x="7644" y="5882"/>
                      <a:pt x="7608" y="5441"/>
                    </a:cubicBezTo>
                    <a:cubicBezTo>
                      <a:pt x="7513" y="4667"/>
                      <a:pt x="7430" y="3893"/>
                      <a:pt x="7346" y="3120"/>
                    </a:cubicBezTo>
                    <a:cubicBezTo>
                      <a:pt x="7334" y="3012"/>
                      <a:pt x="7311" y="2893"/>
                      <a:pt x="7287" y="2810"/>
                    </a:cubicBezTo>
                    <a:cubicBezTo>
                      <a:pt x="7156" y="2774"/>
                      <a:pt x="7037" y="2762"/>
                      <a:pt x="6930" y="2715"/>
                    </a:cubicBezTo>
                    <a:cubicBezTo>
                      <a:pt x="6477" y="2489"/>
                      <a:pt x="6001" y="2358"/>
                      <a:pt x="5489" y="2393"/>
                    </a:cubicBezTo>
                    <a:lnTo>
                      <a:pt x="5441" y="2393"/>
                    </a:lnTo>
                    <a:cubicBezTo>
                      <a:pt x="4894" y="2286"/>
                      <a:pt x="4358" y="2405"/>
                      <a:pt x="3822" y="2489"/>
                    </a:cubicBezTo>
                    <a:cubicBezTo>
                      <a:pt x="2881" y="2667"/>
                      <a:pt x="1977" y="2965"/>
                      <a:pt x="1096" y="3298"/>
                    </a:cubicBezTo>
                    <a:cubicBezTo>
                      <a:pt x="905" y="3370"/>
                      <a:pt x="762" y="3477"/>
                      <a:pt x="584" y="3572"/>
                    </a:cubicBezTo>
                    <a:close/>
                    <a:moveTo>
                      <a:pt x="8299" y="11454"/>
                    </a:moveTo>
                    <a:cubicBezTo>
                      <a:pt x="7954" y="11359"/>
                      <a:pt x="7727" y="11311"/>
                      <a:pt x="7501" y="11263"/>
                    </a:cubicBezTo>
                    <a:cubicBezTo>
                      <a:pt x="7394" y="11240"/>
                      <a:pt x="7275" y="11228"/>
                      <a:pt x="7156" y="11240"/>
                    </a:cubicBezTo>
                    <a:cubicBezTo>
                      <a:pt x="6787" y="11287"/>
                      <a:pt x="6418" y="11359"/>
                      <a:pt x="6037" y="11394"/>
                    </a:cubicBezTo>
                    <a:cubicBezTo>
                      <a:pt x="5406" y="11454"/>
                      <a:pt x="4810" y="11680"/>
                      <a:pt x="4251" y="11990"/>
                    </a:cubicBezTo>
                    <a:cubicBezTo>
                      <a:pt x="3870" y="12216"/>
                      <a:pt x="3489" y="12454"/>
                      <a:pt x="3179" y="12823"/>
                    </a:cubicBezTo>
                    <a:cubicBezTo>
                      <a:pt x="3239" y="12895"/>
                      <a:pt x="3298" y="12978"/>
                      <a:pt x="3346" y="13037"/>
                    </a:cubicBezTo>
                    <a:cubicBezTo>
                      <a:pt x="3512" y="12930"/>
                      <a:pt x="3643" y="12787"/>
                      <a:pt x="3810" y="12752"/>
                    </a:cubicBezTo>
                    <a:cubicBezTo>
                      <a:pt x="4048" y="12680"/>
                      <a:pt x="4251" y="12549"/>
                      <a:pt x="4477" y="12454"/>
                    </a:cubicBezTo>
                    <a:cubicBezTo>
                      <a:pt x="5048" y="12156"/>
                      <a:pt x="5656" y="11990"/>
                      <a:pt x="6275" y="11906"/>
                    </a:cubicBezTo>
                    <a:cubicBezTo>
                      <a:pt x="6394" y="11883"/>
                      <a:pt x="6513" y="11871"/>
                      <a:pt x="6608" y="11823"/>
                    </a:cubicBezTo>
                    <a:cubicBezTo>
                      <a:pt x="6775" y="11728"/>
                      <a:pt x="6965" y="11704"/>
                      <a:pt x="7144" y="11656"/>
                    </a:cubicBezTo>
                    <a:cubicBezTo>
                      <a:pt x="7501" y="11609"/>
                      <a:pt x="7858" y="11549"/>
                      <a:pt x="8299" y="11454"/>
                    </a:cubicBezTo>
                    <a:close/>
                    <a:moveTo>
                      <a:pt x="15383" y="9978"/>
                    </a:moveTo>
                    <a:cubicBezTo>
                      <a:pt x="14931" y="9858"/>
                      <a:pt x="14478" y="9727"/>
                      <a:pt x="14002" y="9835"/>
                    </a:cubicBezTo>
                    <a:cubicBezTo>
                      <a:pt x="13811" y="9882"/>
                      <a:pt x="13597" y="9894"/>
                      <a:pt x="13407" y="9918"/>
                    </a:cubicBezTo>
                    <a:cubicBezTo>
                      <a:pt x="12728" y="10001"/>
                      <a:pt x="12037" y="10120"/>
                      <a:pt x="11418" y="10442"/>
                    </a:cubicBezTo>
                    <a:cubicBezTo>
                      <a:pt x="11383" y="10454"/>
                      <a:pt x="11359" y="10478"/>
                      <a:pt x="11335" y="10478"/>
                    </a:cubicBezTo>
                    <a:cubicBezTo>
                      <a:pt x="10966" y="10573"/>
                      <a:pt x="10644" y="10799"/>
                      <a:pt x="10311" y="11013"/>
                    </a:cubicBezTo>
                    <a:cubicBezTo>
                      <a:pt x="10132" y="11132"/>
                      <a:pt x="10001" y="11287"/>
                      <a:pt x="9942" y="11502"/>
                    </a:cubicBezTo>
                    <a:cubicBezTo>
                      <a:pt x="10085" y="11573"/>
                      <a:pt x="10192" y="11502"/>
                      <a:pt x="10287" y="11430"/>
                    </a:cubicBezTo>
                    <a:cubicBezTo>
                      <a:pt x="10561" y="11216"/>
                      <a:pt x="10882" y="11097"/>
                      <a:pt x="11204" y="10978"/>
                    </a:cubicBezTo>
                    <a:lnTo>
                      <a:pt x="11656" y="10847"/>
                    </a:lnTo>
                    <a:cubicBezTo>
                      <a:pt x="11728" y="10811"/>
                      <a:pt x="11835" y="10811"/>
                      <a:pt x="11894" y="10775"/>
                    </a:cubicBezTo>
                    <a:cubicBezTo>
                      <a:pt x="12049" y="10620"/>
                      <a:pt x="12252" y="10609"/>
                      <a:pt x="12454" y="10573"/>
                    </a:cubicBezTo>
                    <a:cubicBezTo>
                      <a:pt x="12680" y="10549"/>
                      <a:pt x="12918" y="10513"/>
                      <a:pt x="13145" y="10478"/>
                    </a:cubicBezTo>
                    <a:cubicBezTo>
                      <a:pt x="13240" y="10454"/>
                      <a:pt x="13347" y="10454"/>
                      <a:pt x="13418" y="10394"/>
                    </a:cubicBezTo>
                    <a:cubicBezTo>
                      <a:pt x="13621" y="10251"/>
                      <a:pt x="13859" y="10239"/>
                      <a:pt x="14073" y="10204"/>
                    </a:cubicBezTo>
                    <a:cubicBezTo>
                      <a:pt x="14526" y="10132"/>
                      <a:pt x="14954" y="10061"/>
                      <a:pt x="15383" y="997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497;p33"/>
              <p:cNvSpPr/>
              <p:nvPr/>
            </p:nvSpPr>
            <p:spPr>
              <a:xfrm>
                <a:off x="1404625" y="1833700"/>
                <a:ext cx="89925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3597" h="4406" extrusionOk="0">
                    <a:moveTo>
                      <a:pt x="1679" y="1834"/>
                    </a:moveTo>
                    <a:cubicBezTo>
                      <a:pt x="1846" y="1488"/>
                      <a:pt x="2025" y="1167"/>
                      <a:pt x="2037" y="762"/>
                    </a:cubicBezTo>
                    <a:cubicBezTo>
                      <a:pt x="1906" y="762"/>
                      <a:pt x="1798" y="774"/>
                      <a:pt x="1679" y="774"/>
                    </a:cubicBezTo>
                    <a:cubicBezTo>
                      <a:pt x="1310" y="822"/>
                      <a:pt x="941" y="869"/>
                      <a:pt x="560" y="893"/>
                    </a:cubicBezTo>
                    <a:cubicBezTo>
                      <a:pt x="441" y="917"/>
                      <a:pt x="346" y="917"/>
                      <a:pt x="227" y="893"/>
                    </a:cubicBezTo>
                    <a:cubicBezTo>
                      <a:pt x="108" y="881"/>
                      <a:pt x="13" y="774"/>
                      <a:pt x="1" y="655"/>
                    </a:cubicBezTo>
                    <a:cubicBezTo>
                      <a:pt x="1" y="560"/>
                      <a:pt x="48" y="452"/>
                      <a:pt x="143" y="417"/>
                    </a:cubicBezTo>
                    <a:cubicBezTo>
                      <a:pt x="274" y="381"/>
                      <a:pt x="417" y="322"/>
                      <a:pt x="560" y="298"/>
                    </a:cubicBezTo>
                    <a:cubicBezTo>
                      <a:pt x="1072" y="214"/>
                      <a:pt x="1596" y="119"/>
                      <a:pt x="2096" y="60"/>
                    </a:cubicBezTo>
                    <a:cubicBezTo>
                      <a:pt x="2572" y="0"/>
                      <a:pt x="2906" y="357"/>
                      <a:pt x="2787" y="833"/>
                    </a:cubicBezTo>
                    <a:cubicBezTo>
                      <a:pt x="2703" y="1119"/>
                      <a:pt x="2608" y="1381"/>
                      <a:pt x="2501" y="1655"/>
                    </a:cubicBezTo>
                    <a:lnTo>
                      <a:pt x="2322" y="2096"/>
                    </a:lnTo>
                    <a:cubicBezTo>
                      <a:pt x="2394" y="2179"/>
                      <a:pt x="2465" y="2227"/>
                      <a:pt x="2513" y="2274"/>
                    </a:cubicBezTo>
                    <a:cubicBezTo>
                      <a:pt x="2644" y="2441"/>
                      <a:pt x="2584" y="2667"/>
                      <a:pt x="2394" y="2727"/>
                    </a:cubicBezTo>
                    <a:cubicBezTo>
                      <a:pt x="2287" y="2750"/>
                      <a:pt x="2168" y="2774"/>
                      <a:pt x="2048" y="2798"/>
                    </a:cubicBezTo>
                    <a:cubicBezTo>
                      <a:pt x="1977" y="3012"/>
                      <a:pt x="1810" y="3203"/>
                      <a:pt x="1906" y="3441"/>
                    </a:cubicBezTo>
                    <a:cubicBezTo>
                      <a:pt x="2037" y="3500"/>
                      <a:pt x="2144" y="3453"/>
                      <a:pt x="2227" y="3393"/>
                    </a:cubicBezTo>
                    <a:cubicBezTo>
                      <a:pt x="2549" y="3215"/>
                      <a:pt x="2906" y="3215"/>
                      <a:pt x="3239" y="3203"/>
                    </a:cubicBezTo>
                    <a:cubicBezTo>
                      <a:pt x="3418" y="3191"/>
                      <a:pt x="3572" y="3322"/>
                      <a:pt x="3584" y="3465"/>
                    </a:cubicBezTo>
                    <a:cubicBezTo>
                      <a:pt x="3596" y="3620"/>
                      <a:pt x="3513" y="3762"/>
                      <a:pt x="3334" y="3822"/>
                    </a:cubicBezTo>
                    <a:cubicBezTo>
                      <a:pt x="3275" y="3846"/>
                      <a:pt x="3227" y="3858"/>
                      <a:pt x="3168" y="3870"/>
                    </a:cubicBezTo>
                    <a:cubicBezTo>
                      <a:pt x="2727" y="3917"/>
                      <a:pt x="2322" y="4120"/>
                      <a:pt x="1906" y="4286"/>
                    </a:cubicBezTo>
                    <a:cubicBezTo>
                      <a:pt x="1727" y="4358"/>
                      <a:pt x="1513" y="4393"/>
                      <a:pt x="1310" y="4393"/>
                    </a:cubicBezTo>
                    <a:cubicBezTo>
                      <a:pt x="1060" y="4405"/>
                      <a:pt x="894" y="4215"/>
                      <a:pt x="953" y="3977"/>
                    </a:cubicBezTo>
                    <a:cubicBezTo>
                      <a:pt x="1001" y="3762"/>
                      <a:pt x="977" y="3548"/>
                      <a:pt x="1156" y="3381"/>
                    </a:cubicBezTo>
                    <a:cubicBezTo>
                      <a:pt x="1179" y="3370"/>
                      <a:pt x="1191" y="3322"/>
                      <a:pt x="1191" y="3310"/>
                    </a:cubicBezTo>
                    <a:cubicBezTo>
                      <a:pt x="1156" y="3084"/>
                      <a:pt x="1298" y="2893"/>
                      <a:pt x="1370" y="2691"/>
                    </a:cubicBezTo>
                    <a:cubicBezTo>
                      <a:pt x="1394" y="2631"/>
                      <a:pt x="1394" y="2560"/>
                      <a:pt x="1429" y="2477"/>
                    </a:cubicBezTo>
                    <a:cubicBezTo>
                      <a:pt x="1298" y="2417"/>
                      <a:pt x="1191" y="2369"/>
                      <a:pt x="1072" y="2310"/>
                    </a:cubicBezTo>
                    <a:cubicBezTo>
                      <a:pt x="1001" y="2274"/>
                      <a:pt x="905" y="2250"/>
                      <a:pt x="834" y="2203"/>
                    </a:cubicBezTo>
                    <a:cubicBezTo>
                      <a:pt x="727" y="2143"/>
                      <a:pt x="715" y="2000"/>
                      <a:pt x="786" y="1905"/>
                    </a:cubicBezTo>
                    <a:cubicBezTo>
                      <a:pt x="894" y="1774"/>
                      <a:pt x="1036" y="1715"/>
                      <a:pt x="1203" y="1762"/>
                    </a:cubicBezTo>
                    <a:cubicBezTo>
                      <a:pt x="1370" y="1762"/>
                      <a:pt x="1513" y="1786"/>
                      <a:pt x="1679" y="183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498;p33"/>
              <p:cNvSpPr/>
              <p:nvPr/>
            </p:nvSpPr>
            <p:spPr>
              <a:xfrm>
                <a:off x="1254025" y="1863150"/>
                <a:ext cx="75025" cy="122375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4895" extrusionOk="0">
                    <a:moveTo>
                      <a:pt x="1786" y="2977"/>
                    </a:moveTo>
                    <a:cubicBezTo>
                      <a:pt x="1584" y="3037"/>
                      <a:pt x="1405" y="3096"/>
                      <a:pt x="1226" y="3144"/>
                    </a:cubicBezTo>
                    <a:cubicBezTo>
                      <a:pt x="1072" y="3192"/>
                      <a:pt x="893" y="3192"/>
                      <a:pt x="691" y="3215"/>
                    </a:cubicBezTo>
                    <a:cubicBezTo>
                      <a:pt x="679" y="3513"/>
                      <a:pt x="595" y="3799"/>
                      <a:pt x="631" y="4097"/>
                    </a:cubicBezTo>
                    <a:cubicBezTo>
                      <a:pt x="667" y="4323"/>
                      <a:pt x="679" y="4561"/>
                      <a:pt x="572" y="4775"/>
                    </a:cubicBezTo>
                    <a:cubicBezTo>
                      <a:pt x="536" y="4882"/>
                      <a:pt x="393" y="4894"/>
                      <a:pt x="333" y="4811"/>
                    </a:cubicBezTo>
                    <a:cubicBezTo>
                      <a:pt x="274" y="4739"/>
                      <a:pt x="214" y="4644"/>
                      <a:pt x="191" y="4561"/>
                    </a:cubicBezTo>
                    <a:cubicBezTo>
                      <a:pt x="83" y="4239"/>
                      <a:pt x="0" y="3930"/>
                      <a:pt x="71" y="3585"/>
                    </a:cubicBezTo>
                    <a:cubicBezTo>
                      <a:pt x="83" y="3501"/>
                      <a:pt x="83" y="3394"/>
                      <a:pt x="83" y="3287"/>
                    </a:cubicBezTo>
                    <a:lnTo>
                      <a:pt x="83" y="2775"/>
                    </a:lnTo>
                    <a:cubicBezTo>
                      <a:pt x="83" y="2668"/>
                      <a:pt x="95" y="2561"/>
                      <a:pt x="83" y="2477"/>
                    </a:cubicBezTo>
                    <a:cubicBezTo>
                      <a:pt x="12" y="1918"/>
                      <a:pt x="71" y="1382"/>
                      <a:pt x="95" y="834"/>
                    </a:cubicBezTo>
                    <a:cubicBezTo>
                      <a:pt x="119" y="596"/>
                      <a:pt x="191" y="394"/>
                      <a:pt x="333" y="191"/>
                    </a:cubicBezTo>
                    <a:cubicBezTo>
                      <a:pt x="488" y="1"/>
                      <a:pt x="691" y="1"/>
                      <a:pt x="857" y="167"/>
                    </a:cubicBezTo>
                    <a:cubicBezTo>
                      <a:pt x="929" y="239"/>
                      <a:pt x="976" y="334"/>
                      <a:pt x="1036" y="406"/>
                    </a:cubicBezTo>
                    <a:cubicBezTo>
                      <a:pt x="1453" y="989"/>
                      <a:pt x="1869" y="1584"/>
                      <a:pt x="2179" y="2239"/>
                    </a:cubicBezTo>
                    <a:cubicBezTo>
                      <a:pt x="2417" y="2727"/>
                      <a:pt x="2655" y="3215"/>
                      <a:pt x="2941" y="3680"/>
                    </a:cubicBezTo>
                    <a:cubicBezTo>
                      <a:pt x="3000" y="3763"/>
                      <a:pt x="3000" y="3906"/>
                      <a:pt x="3000" y="4001"/>
                    </a:cubicBezTo>
                    <a:cubicBezTo>
                      <a:pt x="3000" y="4168"/>
                      <a:pt x="2893" y="4287"/>
                      <a:pt x="2762" y="4335"/>
                    </a:cubicBezTo>
                    <a:cubicBezTo>
                      <a:pt x="2643" y="4358"/>
                      <a:pt x="2512" y="4299"/>
                      <a:pt x="2441" y="4180"/>
                    </a:cubicBezTo>
                    <a:cubicBezTo>
                      <a:pt x="2346" y="4025"/>
                      <a:pt x="2262" y="3858"/>
                      <a:pt x="2179" y="3692"/>
                    </a:cubicBezTo>
                    <a:cubicBezTo>
                      <a:pt x="2084" y="3430"/>
                      <a:pt x="1941" y="3192"/>
                      <a:pt x="1786" y="2977"/>
                    </a:cubicBezTo>
                    <a:close/>
                    <a:moveTo>
                      <a:pt x="738" y="2620"/>
                    </a:moveTo>
                    <a:cubicBezTo>
                      <a:pt x="1036" y="2608"/>
                      <a:pt x="1286" y="2549"/>
                      <a:pt x="1500" y="2322"/>
                    </a:cubicBezTo>
                    <a:cubicBezTo>
                      <a:pt x="1250" y="1906"/>
                      <a:pt x="1084" y="1465"/>
                      <a:pt x="714" y="1108"/>
                    </a:cubicBezTo>
                    <a:cubicBezTo>
                      <a:pt x="607" y="1584"/>
                      <a:pt x="619" y="2144"/>
                      <a:pt x="738" y="262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" name="Google Shape;603;p35"/>
            <p:cNvGrpSpPr/>
            <p:nvPr/>
          </p:nvGrpSpPr>
          <p:grpSpPr>
            <a:xfrm>
              <a:off x="-2211960" y="3059607"/>
              <a:ext cx="1056044" cy="547154"/>
              <a:chOff x="1223650" y="2936500"/>
              <a:chExt cx="625100" cy="323875"/>
            </a:xfrm>
          </p:grpSpPr>
          <p:sp>
            <p:nvSpPr>
              <p:cNvPr id="14" name="Google Shape;604;p35"/>
              <p:cNvSpPr/>
              <p:nvPr/>
            </p:nvSpPr>
            <p:spPr>
              <a:xfrm>
                <a:off x="1404625" y="2944250"/>
                <a:ext cx="256300" cy="291425"/>
              </a:xfrm>
              <a:custGeom>
                <a:avLst/>
                <a:gdLst/>
                <a:ahLst/>
                <a:cxnLst/>
                <a:rect l="l" t="t" r="r" b="b"/>
                <a:pathLst>
                  <a:path w="10252" h="11657" extrusionOk="0">
                    <a:moveTo>
                      <a:pt x="6013" y="381"/>
                    </a:moveTo>
                    <a:lnTo>
                      <a:pt x="6513" y="381"/>
                    </a:lnTo>
                    <a:cubicBezTo>
                      <a:pt x="8514" y="453"/>
                      <a:pt x="9919" y="1762"/>
                      <a:pt x="10109" y="3739"/>
                    </a:cubicBezTo>
                    <a:cubicBezTo>
                      <a:pt x="10180" y="4560"/>
                      <a:pt x="10252" y="5382"/>
                      <a:pt x="10240" y="6179"/>
                    </a:cubicBezTo>
                    <a:cubicBezTo>
                      <a:pt x="10216" y="7715"/>
                      <a:pt x="9526" y="9013"/>
                      <a:pt x="8645" y="10204"/>
                    </a:cubicBezTo>
                    <a:cubicBezTo>
                      <a:pt x="7847" y="11275"/>
                      <a:pt x="6549" y="11478"/>
                      <a:pt x="5347" y="11585"/>
                    </a:cubicBezTo>
                    <a:cubicBezTo>
                      <a:pt x="4489" y="11656"/>
                      <a:pt x="3584" y="11656"/>
                      <a:pt x="2751" y="11240"/>
                    </a:cubicBezTo>
                    <a:cubicBezTo>
                      <a:pt x="1977" y="10871"/>
                      <a:pt x="1382" y="10370"/>
                      <a:pt x="1025" y="9573"/>
                    </a:cubicBezTo>
                    <a:cubicBezTo>
                      <a:pt x="358" y="8096"/>
                      <a:pt x="1" y="6584"/>
                      <a:pt x="179" y="4965"/>
                    </a:cubicBezTo>
                    <a:cubicBezTo>
                      <a:pt x="477" y="2179"/>
                      <a:pt x="3453" y="0"/>
                      <a:pt x="6013" y="381"/>
                    </a:cubicBezTo>
                    <a:close/>
                    <a:moveTo>
                      <a:pt x="6263" y="8716"/>
                    </a:moveTo>
                    <a:cubicBezTo>
                      <a:pt x="6859" y="8537"/>
                      <a:pt x="6847" y="8239"/>
                      <a:pt x="6751" y="7894"/>
                    </a:cubicBezTo>
                    <a:cubicBezTo>
                      <a:pt x="6632" y="7442"/>
                      <a:pt x="6561" y="6989"/>
                      <a:pt x="6418" y="6537"/>
                    </a:cubicBezTo>
                    <a:cubicBezTo>
                      <a:pt x="6085" y="5477"/>
                      <a:pt x="5847" y="4382"/>
                      <a:pt x="5025" y="3548"/>
                    </a:cubicBezTo>
                    <a:cubicBezTo>
                      <a:pt x="4596" y="3120"/>
                      <a:pt x="4299" y="3155"/>
                      <a:pt x="4073" y="3739"/>
                    </a:cubicBezTo>
                    <a:cubicBezTo>
                      <a:pt x="3882" y="4263"/>
                      <a:pt x="3703" y="4786"/>
                      <a:pt x="3525" y="5322"/>
                    </a:cubicBezTo>
                    <a:cubicBezTo>
                      <a:pt x="3239" y="6156"/>
                      <a:pt x="2965" y="6989"/>
                      <a:pt x="2727" y="7823"/>
                    </a:cubicBezTo>
                    <a:cubicBezTo>
                      <a:pt x="2632" y="8096"/>
                      <a:pt x="2489" y="8442"/>
                      <a:pt x="2858" y="8656"/>
                    </a:cubicBezTo>
                    <a:cubicBezTo>
                      <a:pt x="2930" y="8620"/>
                      <a:pt x="3025" y="8620"/>
                      <a:pt x="3037" y="8573"/>
                    </a:cubicBezTo>
                    <a:cubicBezTo>
                      <a:pt x="3108" y="8454"/>
                      <a:pt x="3203" y="8335"/>
                      <a:pt x="3239" y="8204"/>
                    </a:cubicBezTo>
                    <a:cubicBezTo>
                      <a:pt x="3656" y="6965"/>
                      <a:pt x="3656" y="6965"/>
                      <a:pt x="4966" y="7049"/>
                    </a:cubicBezTo>
                    <a:lnTo>
                      <a:pt x="5144" y="7049"/>
                    </a:lnTo>
                    <a:cubicBezTo>
                      <a:pt x="5597" y="7049"/>
                      <a:pt x="5847" y="7287"/>
                      <a:pt x="5954" y="7703"/>
                    </a:cubicBezTo>
                    <a:cubicBezTo>
                      <a:pt x="6037" y="8025"/>
                      <a:pt x="6156" y="8335"/>
                      <a:pt x="6263" y="87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605;p35"/>
              <p:cNvSpPr/>
              <p:nvPr/>
            </p:nvSpPr>
            <p:spPr>
              <a:xfrm>
                <a:off x="1248950" y="2967150"/>
                <a:ext cx="206900" cy="261975"/>
              </a:xfrm>
              <a:custGeom>
                <a:avLst/>
                <a:gdLst/>
                <a:ahLst/>
                <a:cxnLst/>
                <a:rect l="l" t="t" r="r" b="b"/>
                <a:pathLst>
                  <a:path w="8276" h="10479" extrusionOk="0">
                    <a:moveTo>
                      <a:pt x="1" y="4609"/>
                    </a:moveTo>
                    <a:cubicBezTo>
                      <a:pt x="1882" y="2585"/>
                      <a:pt x="6156" y="72"/>
                      <a:pt x="8275" y="1"/>
                    </a:cubicBezTo>
                    <a:cubicBezTo>
                      <a:pt x="7311" y="953"/>
                      <a:pt x="6394" y="1846"/>
                      <a:pt x="6109" y="3168"/>
                    </a:cubicBezTo>
                    <a:cubicBezTo>
                      <a:pt x="5835" y="4418"/>
                      <a:pt x="5739" y="5656"/>
                      <a:pt x="6001" y="6918"/>
                    </a:cubicBezTo>
                    <a:cubicBezTo>
                      <a:pt x="6275" y="8181"/>
                      <a:pt x="6728" y="9371"/>
                      <a:pt x="7549" y="10431"/>
                    </a:cubicBezTo>
                    <a:cubicBezTo>
                      <a:pt x="5561" y="10478"/>
                      <a:pt x="977" y="6811"/>
                      <a:pt x="1" y="460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606;p35"/>
              <p:cNvSpPr/>
              <p:nvPr/>
            </p:nvSpPr>
            <p:spPr>
              <a:xfrm>
                <a:off x="1638000" y="2982650"/>
                <a:ext cx="190800" cy="233075"/>
              </a:xfrm>
              <a:custGeom>
                <a:avLst/>
                <a:gdLst/>
                <a:ahLst/>
                <a:cxnLst/>
                <a:rect l="l" t="t" r="r" b="b"/>
                <a:pathLst>
                  <a:path w="7632" h="9323" extrusionOk="0">
                    <a:moveTo>
                      <a:pt x="1107" y="0"/>
                    </a:moveTo>
                    <a:cubicBezTo>
                      <a:pt x="1691" y="286"/>
                      <a:pt x="2286" y="524"/>
                      <a:pt x="2834" y="857"/>
                    </a:cubicBezTo>
                    <a:cubicBezTo>
                      <a:pt x="3989" y="1548"/>
                      <a:pt x="5179" y="2227"/>
                      <a:pt x="6215" y="3060"/>
                    </a:cubicBezTo>
                    <a:cubicBezTo>
                      <a:pt x="7442" y="4036"/>
                      <a:pt x="7632" y="4036"/>
                      <a:pt x="6406" y="5382"/>
                    </a:cubicBezTo>
                    <a:cubicBezTo>
                      <a:pt x="5715" y="6156"/>
                      <a:pt x="4834" y="6787"/>
                      <a:pt x="3953" y="7358"/>
                    </a:cubicBezTo>
                    <a:cubicBezTo>
                      <a:pt x="2870" y="8037"/>
                      <a:pt x="1691" y="8573"/>
                      <a:pt x="560" y="9168"/>
                    </a:cubicBezTo>
                    <a:cubicBezTo>
                      <a:pt x="441" y="9227"/>
                      <a:pt x="298" y="9251"/>
                      <a:pt x="0" y="9323"/>
                    </a:cubicBezTo>
                    <a:cubicBezTo>
                      <a:pt x="476" y="8275"/>
                      <a:pt x="1036" y="7382"/>
                      <a:pt x="1286" y="6406"/>
                    </a:cubicBezTo>
                    <a:cubicBezTo>
                      <a:pt x="1560" y="5382"/>
                      <a:pt x="1572" y="4262"/>
                      <a:pt x="1607" y="3191"/>
                    </a:cubicBezTo>
                    <a:cubicBezTo>
                      <a:pt x="1631" y="2143"/>
                      <a:pt x="1441" y="1107"/>
                      <a:pt x="976" y="143"/>
                    </a:cubicBezTo>
                    <a:cubicBezTo>
                      <a:pt x="1012" y="83"/>
                      <a:pt x="1048" y="48"/>
                      <a:pt x="11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607;p35"/>
              <p:cNvSpPr/>
              <p:nvPr/>
            </p:nvSpPr>
            <p:spPr>
              <a:xfrm>
                <a:off x="1467125" y="3022225"/>
                <a:ext cx="108975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4359" h="5597" extrusionOk="0">
                    <a:moveTo>
                      <a:pt x="3763" y="5597"/>
                    </a:moveTo>
                    <a:cubicBezTo>
                      <a:pt x="3656" y="5216"/>
                      <a:pt x="3537" y="4906"/>
                      <a:pt x="3466" y="4584"/>
                    </a:cubicBezTo>
                    <a:cubicBezTo>
                      <a:pt x="3358" y="4168"/>
                      <a:pt x="3108" y="3930"/>
                      <a:pt x="2668" y="3930"/>
                    </a:cubicBezTo>
                    <a:lnTo>
                      <a:pt x="2489" y="3930"/>
                    </a:lnTo>
                    <a:cubicBezTo>
                      <a:pt x="1180" y="3858"/>
                      <a:pt x="1180" y="3858"/>
                      <a:pt x="763" y="5085"/>
                    </a:cubicBezTo>
                    <a:cubicBezTo>
                      <a:pt x="715" y="5216"/>
                      <a:pt x="644" y="5346"/>
                      <a:pt x="549" y="5466"/>
                    </a:cubicBezTo>
                    <a:cubicBezTo>
                      <a:pt x="525" y="5501"/>
                      <a:pt x="441" y="5501"/>
                      <a:pt x="370" y="5537"/>
                    </a:cubicBezTo>
                    <a:cubicBezTo>
                      <a:pt x="1" y="5311"/>
                      <a:pt x="168" y="4977"/>
                      <a:pt x="239" y="4704"/>
                    </a:cubicBezTo>
                    <a:cubicBezTo>
                      <a:pt x="489" y="3870"/>
                      <a:pt x="775" y="3037"/>
                      <a:pt x="1037" y="2203"/>
                    </a:cubicBezTo>
                    <a:cubicBezTo>
                      <a:pt x="1215" y="1679"/>
                      <a:pt x="1394" y="1144"/>
                      <a:pt x="1596" y="620"/>
                    </a:cubicBezTo>
                    <a:cubicBezTo>
                      <a:pt x="1811" y="48"/>
                      <a:pt x="2108" y="1"/>
                      <a:pt x="2549" y="429"/>
                    </a:cubicBezTo>
                    <a:cubicBezTo>
                      <a:pt x="3382" y="1263"/>
                      <a:pt x="3620" y="2370"/>
                      <a:pt x="3930" y="3418"/>
                    </a:cubicBezTo>
                    <a:cubicBezTo>
                      <a:pt x="4061" y="3870"/>
                      <a:pt x="4156" y="4334"/>
                      <a:pt x="4275" y="4775"/>
                    </a:cubicBezTo>
                    <a:cubicBezTo>
                      <a:pt x="4359" y="5120"/>
                      <a:pt x="4359" y="5418"/>
                      <a:pt x="3763" y="5597"/>
                    </a:cubicBezTo>
                    <a:close/>
                    <a:moveTo>
                      <a:pt x="2977" y="3096"/>
                    </a:moveTo>
                    <a:cubicBezTo>
                      <a:pt x="2870" y="2275"/>
                      <a:pt x="2751" y="1715"/>
                      <a:pt x="2096" y="1322"/>
                    </a:cubicBezTo>
                    <a:cubicBezTo>
                      <a:pt x="1739" y="1810"/>
                      <a:pt x="1561" y="2334"/>
                      <a:pt x="1489" y="3037"/>
                    </a:cubicBezTo>
                    <a:cubicBezTo>
                      <a:pt x="1989" y="3049"/>
                      <a:pt x="2430" y="3084"/>
                      <a:pt x="2977" y="309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608;p35"/>
              <p:cNvSpPr/>
              <p:nvPr/>
            </p:nvSpPr>
            <p:spPr>
              <a:xfrm>
                <a:off x="1504650" y="3055275"/>
                <a:ext cx="36925" cy="44375"/>
              </a:xfrm>
              <a:custGeom>
                <a:avLst/>
                <a:gdLst/>
                <a:ahLst/>
                <a:cxnLst/>
                <a:rect l="l" t="t" r="r" b="b"/>
                <a:pathLst>
                  <a:path w="1477" h="1775" extrusionOk="0">
                    <a:moveTo>
                      <a:pt x="1476" y="1774"/>
                    </a:moveTo>
                    <a:cubicBezTo>
                      <a:pt x="929" y="1738"/>
                      <a:pt x="488" y="1727"/>
                      <a:pt x="0" y="1715"/>
                    </a:cubicBezTo>
                    <a:cubicBezTo>
                      <a:pt x="72" y="1000"/>
                      <a:pt x="250" y="488"/>
                      <a:pt x="607" y="0"/>
                    </a:cubicBezTo>
                    <a:cubicBezTo>
                      <a:pt x="1250" y="393"/>
                      <a:pt x="1369" y="965"/>
                      <a:pt x="1476" y="177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609;p35"/>
              <p:cNvSpPr/>
              <p:nvPr/>
            </p:nvSpPr>
            <p:spPr>
              <a:xfrm>
                <a:off x="1223650" y="2936500"/>
                <a:ext cx="625100" cy="323875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12955" extrusionOk="0">
                    <a:moveTo>
                      <a:pt x="24932" y="5763"/>
                    </a:moveTo>
                    <a:cubicBezTo>
                      <a:pt x="24837" y="5668"/>
                      <a:pt x="24754" y="5585"/>
                      <a:pt x="24670" y="5513"/>
                    </a:cubicBezTo>
                    <a:cubicBezTo>
                      <a:pt x="24492" y="5335"/>
                      <a:pt x="24313" y="5180"/>
                      <a:pt x="24123" y="5025"/>
                    </a:cubicBezTo>
                    <a:cubicBezTo>
                      <a:pt x="22480" y="3620"/>
                      <a:pt x="20634" y="2418"/>
                      <a:pt x="18646" y="1477"/>
                    </a:cubicBezTo>
                    <a:cubicBezTo>
                      <a:pt x="18467" y="1394"/>
                      <a:pt x="18277" y="1298"/>
                      <a:pt x="18098" y="1215"/>
                    </a:cubicBezTo>
                    <a:cubicBezTo>
                      <a:pt x="16884" y="620"/>
                      <a:pt x="15634" y="1"/>
                      <a:pt x="14181" y="1"/>
                    </a:cubicBezTo>
                    <a:lnTo>
                      <a:pt x="14050" y="1"/>
                    </a:lnTo>
                    <a:cubicBezTo>
                      <a:pt x="13824" y="1"/>
                      <a:pt x="13586" y="24"/>
                      <a:pt x="13288" y="24"/>
                    </a:cubicBezTo>
                    <a:lnTo>
                      <a:pt x="12490" y="24"/>
                    </a:lnTo>
                    <a:cubicBezTo>
                      <a:pt x="11728" y="24"/>
                      <a:pt x="10847" y="36"/>
                      <a:pt x="10002" y="179"/>
                    </a:cubicBezTo>
                    <a:cubicBezTo>
                      <a:pt x="6728" y="798"/>
                      <a:pt x="3727" y="2429"/>
                      <a:pt x="536" y="5299"/>
                    </a:cubicBezTo>
                    <a:cubicBezTo>
                      <a:pt x="13" y="5775"/>
                      <a:pt x="1" y="6061"/>
                      <a:pt x="477" y="6632"/>
                    </a:cubicBezTo>
                    <a:cubicBezTo>
                      <a:pt x="894" y="7121"/>
                      <a:pt x="1346" y="7609"/>
                      <a:pt x="1775" y="8073"/>
                    </a:cubicBezTo>
                    <a:cubicBezTo>
                      <a:pt x="2013" y="8323"/>
                      <a:pt x="2251" y="8573"/>
                      <a:pt x="2477" y="8847"/>
                    </a:cubicBezTo>
                    <a:cubicBezTo>
                      <a:pt x="3763" y="10276"/>
                      <a:pt x="5430" y="11216"/>
                      <a:pt x="7025" y="12026"/>
                    </a:cubicBezTo>
                    <a:cubicBezTo>
                      <a:pt x="7490" y="12264"/>
                      <a:pt x="8014" y="12466"/>
                      <a:pt x="8549" y="12585"/>
                    </a:cubicBezTo>
                    <a:cubicBezTo>
                      <a:pt x="9609" y="12836"/>
                      <a:pt x="10681" y="12955"/>
                      <a:pt x="11728" y="12955"/>
                    </a:cubicBezTo>
                    <a:cubicBezTo>
                      <a:pt x="13086" y="12955"/>
                      <a:pt x="14467" y="12740"/>
                      <a:pt x="15824" y="12359"/>
                    </a:cubicBezTo>
                    <a:cubicBezTo>
                      <a:pt x="17991" y="11716"/>
                      <a:pt x="20122" y="10621"/>
                      <a:pt x="22313" y="8978"/>
                    </a:cubicBezTo>
                    <a:cubicBezTo>
                      <a:pt x="23182" y="8323"/>
                      <a:pt x="24266" y="7406"/>
                      <a:pt x="24968" y="5954"/>
                    </a:cubicBezTo>
                    <a:lnTo>
                      <a:pt x="25004" y="5858"/>
                    </a:lnTo>
                    <a:close/>
                    <a:moveTo>
                      <a:pt x="12550" y="11752"/>
                    </a:moveTo>
                    <a:cubicBezTo>
                      <a:pt x="12264" y="11776"/>
                      <a:pt x="12026" y="11788"/>
                      <a:pt x="11812" y="11788"/>
                    </a:cubicBezTo>
                    <a:lnTo>
                      <a:pt x="11812" y="11788"/>
                    </a:lnTo>
                    <a:cubicBezTo>
                      <a:pt x="11121" y="11788"/>
                      <a:pt x="10538" y="11669"/>
                      <a:pt x="10049" y="11431"/>
                    </a:cubicBezTo>
                    <a:cubicBezTo>
                      <a:pt x="9228" y="11026"/>
                      <a:pt x="8704" y="10526"/>
                      <a:pt x="8395" y="9835"/>
                    </a:cubicBezTo>
                    <a:cubicBezTo>
                      <a:pt x="7680" y="8264"/>
                      <a:pt x="7394" y="6787"/>
                      <a:pt x="7561" y="5299"/>
                    </a:cubicBezTo>
                    <a:cubicBezTo>
                      <a:pt x="7835" y="2906"/>
                      <a:pt x="10216" y="798"/>
                      <a:pt x="12681" y="798"/>
                    </a:cubicBezTo>
                    <a:cubicBezTo>
                      <a:pt x="12871" y="798"/>
                      <a:pt x="13050" y="810"/>
                      <a:pt x="13252" y="834"/>
                    </a:cubicBezTo>
                    <a:lnTo>
                      <a:pt x="13264" y="834"/>
                    </a:lnTo>
                    <a:lnTo>
                      <a:pt x="13371" y="834"/>
                    </a:lnTo>
                    <a:lnTo>
                      <a:pt x="13550" y="834"/>
                    </a:lnTo>
                    <a:lnTo>
                      <a:pt x="13764" y="834"/>
                    </a:lnTo>
                    <a:cubicBezTo>
                      <a:pt x="15693" y="905"/>
                      <a:pt x="17038" y="2179"/>
                      <a:pt x="17217" y="4073"/>
                    </a:cubicBezTo>
                    <a:cubicBezTo>
                      <a:pt x="17300" y="4799"/>
                      <a:pt x="17372" y="5656"/>
                      <a:pt x="17360" y="6489"/>
                    </a:cubicBezTo>
                    <a:cubicBezTo>
                      <a:pt x="17336" y="8109"/>
                      <a:pt x="16503" y="9442"/>
                      <a:pt x="15788" y="10419"/>
                    </a:cubicBezTo>
                    <a:cubicBezTo>
                      <a:pt x="15002" y="11454"/>
                      <a:pt x="13752" y="11645"/>
                      <a:pt x="12550" y="11752"/>
                    </a:cubicBezTo>
                    <a:close/>
                    <a:moveTo>
                      <a:pt x="8895" y="1417"/>
                    </a:moveTo>
                    <a:cubicBezTo>
                      <a:pt x="8025" y="2287"/>
                      <a:pt x="7240" y="3144"/>
                      <a:pt x="6966" y="4370"/>
                    </a:cubicBezTo>
                    <a:cubicBezTo>
                      <a:pt x="6656" y="5835"/>
                      <a:pt x="6632" y="7049"/>
                      <a:pt x="6871" y="8180"/>
                    </a:cubicBezTo>
                    <a:cubicBezTo>
                      <a:pt x="7132" y="9466"/>
                      <a:pt x="7597" y="10561"/>
                      <a:pt x="8252" y="11490"/>
                    </a:cubicBezTo>
                    <a:cubicBezTo>
                      <a:pt x="6251" y="11216"/>
                      <a:pt x="2203" y="8025"/>
                      <a:pt x="1179" y="5870"/>
                    </a:cubicBezTo>
                    <a:cubicBezTo>
                      <a:pt x="2894" y="4073"/>
                      <a:pt x="6704" y="1751"/>
                      <a:pt x="8895" y="1417"/>
                    </a:cubicBezTo>
                    <a:close/>
                    <a:moveTo>
                      <a:pt x="18003" y="10395"/>
                    </a:moveTo>
                    <a:cubicBezTo>
                      <a:pt x="17681" y="10561"/>
                      <a:pt x="17360" y="10716"/>
                      <a:pt x="17050" y="10883"/>
                    </a:cubicBezTo>
                    <a:cubicBezTo>
                      <a:pt x="16991" y="10919"/>
                      <a:pt x="16931" y="10931"/>
                      <a:pt x="16824" y="10942"/>
                    </a:cubicBezTo>
                    <a:cubicBezTo>
                      <a:pt x="16931" y="10716"/>
                      <a:pt x="17050" y="10490"/>
                      <a:pt x="17146" y="10276"/>
                    </a:cubicBezTo>
                    <a:cubicBezTo>
                      <a:pt x="17491" y="9597"/>
                      <a:pt x="17824" y="8966"/>
                      <a:pt x="18003" y="8275"/>
                    </a:cubicBezTo>
                    <a:cubicBezTo>
                      <a:pt x="18265" y="7240"/>
                      <a:pt x="18301" y="6120"/>
                      <a:pt x="18312" y="5037"/>
                    </a:cubicBezTo>
                    <a:cubicBezTo>
                      <a:pt x="18336" y="3953"/>
                      <a:pt x="18134" y="2953"/>
                      <a:pt x="17729" y="2025"/>
                    </a:cubicBezTo>
                    <a:cubicBezTo>
                      <a:pt x="17884" y="2096"/>
                      <a:pt x="18027" y="2156"/>
                      <a:pt x="18181" y="2239"/>
                    </a:cubicBezTo>
                    <a:cubicBezTo>
                      <a:pt x="18562" y="2418"/>
                      <a:pt x="18967" y="2596"/>
                      <a:pt x="19336" y="2810"/>
                    </a:cubicBezTo>
                    <a:cubicBezTo>
                      <a:pt x="19551" y="2930"/>
                      <a:pt x="19753" y="3072"/>
                      <a:pt x="19967" y="3191"/>
                    </a:cubicBezTo>
                    <a:cubicBezTo>
                      <a:pt x="20896" y="3751"/>
                      <a:pt x="21849" y="4334"/>
                      <a:pt x="22706" y="5001"/>
                    </a:cubicBezTo>
                    <a:lnTo>
                      <a:pt x="22908" y="5168"/>
                    </a:lnTo>
                    <a:cubicBezTo>
                      <a:pt x="23373" y="5537"/>
                      <a:pt x="23658" y="5751"/>
                      <a:pt x="23670" y="5954"/>
                    </a:cubicBezTo>
                    <a:cubicBezTo>
                      <a:pt x="23682" y="6180"/>
                      <a:pt x="23432" y="6513"/>
                      <a:pt x="22884" y="7109"/>
                    </a:cubicBezTo>
                    <a:cubicBezTo>
                      <a:pt x="22265" y="7775"/>
                      <a:pt x="21479" y="8406"/>
                      <a:pt x="20456" y="9049"/>
                    </a:cubicBezTo>
                    <a:cubicBezTo>
                      <a:pt x="19646" y="9561"/>
                      <a:pt x="18812" y="9978"/>
                      <a:pt x="18003" y="1039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" name="Oval 6"/>
            <p:cNvSpPr/>
            <p:nvPr/>
          </p:nvSpPr>
          <p:spPr>
            <a:xfrm>
              <a:off x="-3602297" y="1528382"/>
              <a:ext cx="3184284" cy="3183652"/>
            </a:xfrm>
            <a:prstGeom prst="ellipse">
              <a:avLst/>
            </a:prstGeom>
            <a:solidFill>
              <a:srgbClr val="00A651"/>
            </a:solidFill>
            <a:ln>
              <a:solidFill>
                <a:srgbClr val="1A8C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3333384" y="1978510"/>
              <a:ext cx="2714625" cy="2130425"/>
            </a:xfrm>
            <a:custGeom>
              <a:avLst/>
              <a:gdLst>
                <a:gd name="connsiteX0" fmla="*/ 85725 w 2714625"/>
                <a:gd name="connsiteY0" fmla="*/ 1038225 h 2124075"/>
                <a:gd name="connsiteX1" fmla="*/ 1166812 w 2714625"/>
                <a:gd name="connsiteY1" fmla="*/ 190500 h 2124075"/>
                <a:gd name="connsiteX2" fmla="*/ 1700212 w 2714625"/>
                <a:gd name="connsiteY2" fmla="*/ 466725 h 2124075"/>
                <a:gd name="connsiteX3" fmla="*/ 1700212 w 2714625"/>
                <a:gd name="connsiteY3" fmla="*/ 219075 h 2124075"/>
                <a:gd name="connsiteX4" fmla="*/ 1909762 w 2714625"/>
                <a:gd name="connsiteY4" fmla="*/ 219075 h 2124075"/>
                <a:gd name="connsiteX5" fmla="*/ 1909762 w 2714625"/>
                <a:gd name="connsiteY5" fmla="*/ 633413 h 2124075"/>
                <a:gd name="connsiteX6" fmla="*/ 2357437 w 2714625"/>
                <a:gd name="connsiteY6" fmla="*/ 1081088 h 2124075"/>
                <a:gd name="connsiteX7" fmla="*/ 2176462 w 2714625"/>
                <a:gd name="connsiteY7" fmla="*/ 1162050 h 2124075"/>
                <a:gd name="connsiteX8" fmla="*/ 2176462 w 2714625"/>
                <a:gd name="connsiteY8" fmla="*/ 1924050 h 2124075"/>
                <a:gd name="connsiteX9" fmla="*/ 1857375 w 2714625"/>
                <a:gd name="connsiteY9" fmla="*/ 1924050 h 2124075"/>
                <a:gd name="connsiteX10" fmla="*/ 1857375 w 2714625"/>
                <a:gd name="connsiteY10" fmla="*/ 1385888 h 2124075"/>
                <a:gd name="connsiteX11" fmla="*/ 1390650 w 2714625"/>
                <a:gd name="connsiteY11" fmla="*/ 1385888 h 2124075"/>
                <a:gd name="connsiteX12" fmla="*/ 1390650 w 2714625"/>
                <a:gd name="connsiteY12" fmla="*/ 1905000 h 2124075"/>
                <a:gd name="connsiteX13" fmla="*/ 1066800 w 2714625"/>
                <a:gd name="connsiteY13" fmla="*/ 1581150 h 2124075"/>
                <a:gd name="connsiteX14" fmla="*/ 52387 w 2714625"/>
                <a:gd name="connsiteY14" fmla="*/ 1181100 h 2124075"/>
                <a:gd name="connsiteX15" fmla="*/ 52387 w 2714625"/>
                <a:gd name="connsiteY15" fmla="*/ 1371600 h 2124075"/>
                <a:gd name="connsiteX16" fmla="*/ 847725 w 2714625"/>
                <a:gd name="connsiteY16" fmla="*/ 1666875 h 2124075"/>
                <a:gd name="connsiteX17" fmla="*/ 738187 w 2714625"/>
                <a:gd name="connsiteY17" fmla="*/ 1757363 h 2124075"/>
                <a:gd name="connsiteX18" fmla="*/ 138112 w 2714625"/>
                <a:gd name="connsiteY18" fmla="*/ 1543050 h 2124075"/>
                <a:gd name="connsiteX19" fmla="*/ 138112 w 2714625"/>
                <a:gd name="connsiteY19" fmla="*/ 1695450 h 2124075"/>
                <a:gd name="connsiteX20" fmla="*/ 776287 w 2714625"/>
                <a:gd name="connsiteY20" fmla="*/ 1924050 h 2124075"/>
                <a:gd name="connsiteX21" fmla="*/ 757237 w 2714625"/>
                <a:gd name="connsiteY21" fmla="*/ 1947863 h 2124075"/>
                <a:gd name="connsiteX22" fmla="*/ 219075 w 2714625"/>
                <a:gd name="connsiteY22" fmla="*/ 1747838 h 2124075"/>
                <a:gd name="connsiteX23" fmla="*/ 176212 w 2714625"/>
                <a:gd name="connsiteY23" fmla="*/ 1862138 h 2124075"/>
                <a:gd name="connsiteX24" fmla="*/ 776287 w 2714625"/>
                <a:gd name="connsiteY24" fmla="*/ 2100263 h 2124075"/>
                <a:gd name="connsiteX25" fmla="*/ 1162050 w 2714625"/>
                <a:gd name="connsiteY25" fmla="*/ 2124075 h 2124075"/>
                <a:gd name="connsiteX26" fmla="*/ 1162050 w 2714625"/>
                <a:gd name="connsiteY26" fmla="*/ 2066925 h 2124075"/>
                <a:gd name="connsiteX27" fmla="*/ 1576387 w 2714625"/>
                <a:gd name="connsiteY27" fmla="*/ 2066925 h 2124075"/>
                <a:gd name="connsiteX28" fmla="*/ 1576387 w 2714625"/>
                <a:gd name="connsiteY28" fmla="*/ 1743075 h 2124075"/>
                <a:gd name="connsiteX29" fmla="*/ 1538287 w 2714625"/>
                <a:gd name="connsiteY29" fmla="*/ 1743075 h 2124075"/>
                <a:gd name="connsiteX30" fmla="*/ 1538287 w 2714625"/>
                <a:gd name="connsiteY30" fmla="*/ 1519238 h 2124075"/>
                <a:gd name="connsiteX31" fmla="*/ 1695450 w 2714625"/>
                <a:gd name="connsiteY31" fmla="*/ 1519238 h 2124075"/>
                <a:gd name="connsiteX32" fmla="*/ 1695450 w 2714625"/>
                <a:gd name="connsiteY32" fmla="*/ 2124075 h 2124075"/>
                <a:gd name="connsiteX33" fmla="*/ 1871662 w 2714625"/>
                <a:gd name="connsiteY33" fmla="*/ 2124075 h 2124075"/>
                <a:gd name="connsiteX34" fmla="*/ 1871662 w 2714625"/>
                <a:gd name="connsiteY34" fmla="*/ 2066925 h 2124075"/>
                <a:gd name="connsiteX35" fmla="*/ 2352675 w 2714625"/>
                <a:gd name="connsiteY35" fmla="*/ 2066925 h 2124075"/>
                <a:gd name="connsiteX36" fmla="*/ 2352675 w 2714625"/>
                <a:gd name="connsiteY36" fmla="*/ 1766888 h 2124075"/>
                <a:gd name="connsiteX37" fmla="*/ 2400300 w 2714625"/>
                <a:gd name="connsiteY37" fmla="*/ 1766888 h 2124075"/>
                <a:gd name="connsiteX38" fmla="*/ 2400300 w 2714625"/>
                <a:gd name="connsiteY38" fmla="*/ 1266825 h 2124075"/>
                <a:gd name="connsiteX39" fmla="*/ 2447925 w 2714625"/>
                <a:gd name="connsiteY39" fmla="*/ 1266825 h 2124075"/>
                <a:gd name="connsiteX40" fmla="*/ 2447925 w 2714625"/>
                <a:gd name="connsiteY40" fmla="*/ 1223963 h 2124075"/>
                <a:gd name="connsiteX41" fmla="*/ 2714625 w 2714625"/>
                <a:gd name="connsiteY41" fmla="*/ 1223963 h 2124075"/>
                <a:gd name="connsiteX42" fmla="*/ 2714625 w 2714625"/>
                <a:gd name="connsiteY42" fmla="*/ 1138238 h 2124075"/>
                <a:gd name="connsiteX43" fmla="*/ 2686050 w 2714625"/>
                <a:gd name="connsiteY43" fmla="*/ 1138238 h 2124075"/>
                <a:gd name="connsiteX44" fmla="*/ 2686050 w 2714625"/>
                <a:gd name="connsiteY44" fmla="*/ 1085850 h 2124075"/>
                <a:gd name="connsiteX45" fmla="*/ 2595562 w 2714625"/>
                <a:gd name="connsiteY45" fmla="*/ 1085850 h 2124075"/>
                <a:gd name="connsiteX46" fmla="*/ 2043112 w 2714625"/>
                <a:gd name="connsiteY46" fmla="*/ 533400 h 2124075"/>
                <a:gd name="connsiteX47" fmla="*/ 2043112 w 2714625"/>
                <a:gd name="connsiteY47" fmla="*/ 95250 h 2124075"/>
                <a:gd name="connsiteX48" fmla="*/ 1562100 w 2714625"/>
                <a:gd name="connsiteY48" fmla="*/ 95250 h 2124075"/>
                <a:gd name="connsiteX49" fmla="*/ 1562100 w 2714625"/>
                <a:gd name="connsiteY49" fmla="*/ 223838 h 2124075"/>
                <a:gd name="connsiteX50" fmla="*/ 1166812 w 2714625"/>
                <a:gd name="connsiteY50" fmla="*/ 0 h 2124075"/>
                <a:gd name="connsiteX51" fmla="*/ 0 w 2714625"/>
                <a:gd name="connsiteY51" fmla="*/ 890588 h 2124075"/>
                <a:gd name="connsiteX52" fmla="*/ 85725 w 2714625"/>
                <a:gd name="connsiteY52" fmla="*/ 1038225 h 2124075"/>
                <a:gd name="connsiteX0" fmla="*/ 85725 w 2714625"/>
                <a:gd name="connsiteY0" fmla="*/ 1044575 h 2130425"/>
                <a:gd name="connsiteX1" fmla="*/ 1166812 w 2714625"/>
                <a:gd name="connsiteY1" fmla="*/ 196850 h 2130425"/>
                <a:gd name="connsiteX2" fmla="*/ 1700212 w 2714625"/>
                <a:gd name="connsiteY2" fmla="*/ 473075 h 2130425"/>
                <a:gd name="connsiteX3" fmla="*/ 1700212 w 2714625"/>
                <a:gd name="connsiteY3" fmla="*/ 225425 h 2130425"/>
                <a:gd name="connsiteX4" fmla="*/ 1909762 w 2714625"/>
                <a:gd name="connsiteY4" fmla="*/ 225425 h 2130425"/>
                <a:gd name="connsiteX5" fmla="*/ 1909762 w 2714625"/>
                <a:gd name="connsiteY5" fmla="*/ 639763 h 2130425"/>
                <a:gd name="connsiteX6" fmla="*/ 2357437 w 2714625"/>
                <a:gd name="connsiteY6" fmla="*/ 1087438 h 2130425"/>
                <a:gd name="connsiteX7" fmla="*/ 2176462 w 2714625"/>
                <a:gd name="connsiteY7" fmla="*/ 1168400 h 2130425"/>
                <a:gd name="connsiteX8" fmla="*/ 2176462 w 2714625"/>
                <a:gd name="connsiteY8" fmla="*/ 1930400 h 2130425"/>
                <a:gd name="connsiteX9" fmla="*/ 1857375 w 2714625"/>
                <a:gd name="connsiteY9" fmla="*/ 1930400 h 2130425"/>
                <a:gd name="connsiteX10" fmla="*/ 1857375 w 2714625"/>
                <a:gd name="connsiteY10" fmla="*/ 1392238 h 2130425"/>
                <a:gd name="connsiteX11" fmla="*/ 1390650 w 2714625"/>
                <a:gd name="connsiteY11" fmla="*/ 1392238 h 2130425"/>
                <a:gd name="connsiteX12" fmla="*/ 1390650 w 2714625"/>
                <a:gd name="connsiteY12" fmla="*/ 1911350 h 2130425"/>
                <a:gd name="connsiteX13" fmla="*/ 1066800 w 2714625"/>
                <a:gd name="connsiteY13" fmla="*/ 1587500 h 2130425"/>
                <a:gd name="connsiteX14" fmla="*/ 52387 w 2714625"/>
                <a:gd name="connsiteY14" fmla="*/ 1187450 h 2130425"/>
                <a:gd name="connsiteX15" fmla="*/ 52387 w 2714625"/>
                <a:gd name="connsiteY15" fmla="*/ 1377950 h 2130425"/>
                <a:gd name="connsiteX16" fmla="*/ 847725 w 2714625"/>
                <a:gd name="connsiteY16" fmla="*/ 1673225 h 2130425"/>
                <a:gd name="connsiteX17" fmla="*/ 738187 w 2714625"/>
                <a:gd name="connsiteY17" fmla="*/ 1763713 h 2130425"/>
                <a:gd name="connsiteX18" fmla="*/ 138112 w 2714625"/>
                <a:gd name="connsiteY18" fmla="*/ 1549400 h 2130425"/>
                <a:gd name="connsiteX19" fmla="*/ 138112 w 2714625"/>
                <a:gd name="connsiteY19" fmla="*/ 1701800 h 2130425"/>
                <a:gd name="connsiteX20" fmla="*/ 776287 w 2714625"/>
                <a:gd name="connsiteY20" fmla="*/ 1930400 h 2130425"/>
                <a:gd name="connsiteX21" fmla="*/ 757237 w 2714625"/>
                <a:gd name="connsiteY21" fmla="*/ 1954213 h 2130425"/>
                <a:gd name="connsiteX22" fmla="*/ 219075 w 2714625"/>
                <a:gd name="connsiteY22" fmla="*/ 1754188 h 2130425"/>
                <a:gd name="connsiteX23" fmla="*/ 176212 w 2714625"/>
                <a:gd name="connsiteY23" fmla="*/ 1868488 h 2130425"/>
                <a:gd name="connsiteX24" fmla="*/ 776287 w 2714625"/>
                <a:gd name="connsiteY24" fmla="*/ 2106613 h 2130425"/>
                <a:gd name="connsiteX25" fmla="*/ 1162050 w 2714625"/>
                <a:gd name="connsiteY25" fmla="*/ 2130425 h 2130425"/>
                <a:gd name="connsiteX26" fmla="*/ 1162050 w 2714625"/>
                <a:gd name="connsiteY26" fmla="*/ 2073275 h 2130425"/>
                <a:gd name="connsiteX27" fmla="*/ 1576387 w 2714625"/>
                <a:gd name="connsiteY27" fmla="*/ 2073275 h 2130425"/>
                <a:gd name="connsiteX28" fmla="*/ 1576387 w 2714625"/>
                <a:gd name="connsiteY28" fmla="*/ 1749425 h 2130425"/>
                <a:gd name="connsiteX29" fmla="*/ 1538287 w 2714625"/>
                <a:gd name="connsiteY29" fmla="*/ 1749425 h 2130425"/>
                <a:gd name="connsiteX30" fmla="*/ 1538287 w 2714625"/>
                <a:gd name="connsiteY30" fmla="*/ 1525588 h 2130425"/>
                <a:gd name="connsiteX31" fmla="*/ 1695450 w 2714625"/>
                <a:gd name="connsiteY31" fmla="*/ 1525588 h 2130425"/>
                <a:gd name="connsiteX32" fmla="*/ 1695450 w 2714625"/>
                <a:gd name="connsiteY32" fmla="*/ 2130425 h 2130425"/>
                <a:gd name="connsiteX33" fmla="*/ 1871662 w 2714625"/>
                <a:gd name="connsiteY33" fmla="*/ 2130425 h 2130425"/>
                <a:gd name="connsiteX34" fmla="*/ 1871662 w 2714625"/>
                <a:gd name="connsiteY34" fmla="*/ 2073275 h 2130425"/>
                <a:gd name="connsiteX35" fmla="*/ 2352675 w 2714625"/>
                <a:gd name="connsiteY35" fmla="*/ 2073275 h 2130425"/>
                <a:gd name="connsiteX36" fmla="*/ 2352675 w 2714625"/>
                <a:gd name="connsiteY36" fmla="*/ 1773238 h 2130425"/>
                <a:gd name="connsiteX37" fmla="*/ 2400300 w 2714625"/>
                <a:gd name="connsiteY37" fmla="*/ 1773238 h 2130425"/>
                <a:gd name="connsiteX38" fmla="*/ 2400300 w 2714625"/>
                <a:gd name="connsiteY38" fmla="*/ 1273175 h 2130425"/>
                <a:gd name="connsiteX39" fmla="*/ 2447925 w 2714625"/>
                <a:gd name="connsiteY39" fmla="*/ 1273175 h 2130425"/>
                <a:gd name="connsiteX40" fmla="*/ 2447925 w 2714625"/>
                <a:gd name="connsiteY40" fmla="*/ 1230313 h 2130425"/>
                <a:gd name="connsiteX41" fmla="*/ 2714625 w 2714625"/>
                <a:gd name="connsiteY41" fmla="*/ 1230313 h 2130425"/>
                <a:gd name="connsiteX42" fmla="*/ 2714625 w 2714625"/>
                <a:gd name="connsiteY42" fmla="*/ 1144588 h 2130425"/>
                <a:gd name="connsiteX43" fmla="*/ 2686050 w 2714625"/>
                <a:gd name="connsiteY43" fmla="*/ 1144588 h 2130425"/>
                <a:gd name="connsiteX44" fmla="*/ 2686050 w 2714625"/>
                <a:gd name="connsiteY44" fmla="*/ 1092200 h 2130425"/>
                <a:gd name="connsiteX45" fmla="*/ 2595562 w 2714625"/>
                <a:gd name="connsiteY45" fmla="*/ 1092200 h 2130425"/>
                <a:gd name="connsiteX46" fmla="*/ 2043112 w 2714625"/>
                <a:gd name="connsiteY46" fmla="*/ 539750 h 2130425"/>
                <a:gd name="connsiteX47" fmla="*/ 2043112 w 2714625"/>
                <a:gd name="connsiteY47" fmla="*/ 101600 h 2130425"/>
                <a:gd name="connsiteX48" fmla="*/ 1562100 w 2714625"/>
                <a:gd name="connsiteY48" fmla="*/ 101600 h 2130425"/>
                <a:gd name="connsiteX49" fmla="*/ 1562100 w 2714625"/>
                <a:gd name="connsiteY49" fmla="*/ 230188 h 2130425"/>
                <a:gd name="connsiteX50" fmla="*/ 1135062 w 2714625"/>
                <a:gd name="connsiteY50" fmla="*/ 0 h 2130425"/>
                <a:gd name="connsiteX51" fmla="*/ 0 w 2714625"/>
                <a:gd name="connsiteY51" fmla="*/ 896938 h 2130425"/>
                <a:gd name="connsiteX52" fmla="*/ 85725 w 2714625"/>
                <a:gd name="connsiteY52" fmla="*/ 1044575 h 2130425"/>
                <a:gd name="connsiteX0" fmla="*/ 85725 w 2714625"/>
                <a:gd name="connsiteY0" fmla="*/ 1044575 h 2130425"/>
                <a:gd name="connsiteX1" fmla="*/ 1166812 w 2714625"/>
                <a:gd name="connsiteY1" fmla="*/ 196850 h 2130425"/>
                <a:gd name="connsiteX2" fmla="*/ 1700212 w 2714625"/>
                <a:gd name="connsiteY2" fmla="*/ 473075 h 2130425"/>
                <a:gd name="connsiteX3" fmla="*/ 1700212 w 2714625"/>
                <a:gd name="connsiteY3" fmla="*/ 225425 h 2130425"/>
                <a:gd name="connsiteX4" fmla="*/ 1909762 w 2714625"/>
                <a:gd name="connsiteY4" fmla="*/ 225425 h 2130425"/>
                <a:gd name="connsiteX5" fmla="*/ 1909762 w 2714625"/>
                <a:gd name="connsiteY5" fmla="*/ 639763 h 2130425"/>
                <a:gd name="connsiteX6" fmla="*/ 2357437 w 2714625"/>
                <a:gd name="connsiteY6" fmla="*/ 1087438 h 2130425"/>
                <a:gd name="connsiteX7" fmla="*/ 2176462 w 2714625"/>
                <a:gd name="connsiteY7" fmla="*/ 1168400 h 2130425"/>
                <a:gd name="connsiteX8" fmla="*/ 2176462 w 2714625"/>
                <a:gd name="connsiteY8" fmla="*/ 1930400 h 2130425"/>
                <a:gd name="connsiteX9" fmla="*/ 1857375 w 2714625"/>
                <a:gd name="connsiteY9" fmla="*/ 1930400 h 2130425"/>
                <a:gd name="connsiteX10" fmla="*/ 1857375 w 2714625"/>
                <a:gd name="connsiteY10" fmla="*/ 1392238 h 2130425"/>
                <a:gd name="connsiteX11" fmla="*/ 1390650 w 2714625"/>
                <a:gd name="connsiteY11" fmla="*/ 1392238 h 2130425"/>
                <a:gd name="connsiteX12" fmla="*/ 1390650 w 2714625"/>
                <a:gd name="connsiteY12" fmla="*/ 1911350 h 2130425"/>
                <a:gd name="connsiteX13" fmla="*/ 1066800 w 2714625"/>
                <a:gd name="connsiteY13" fmla="*/ 1587500 h 2130425"/>
                <a:gd name="connsiteX14" fmla="*/ 52387 w 2714625"/>
                <a:gd name="connsiteY14" fmla="*/ 1187450 h 2130425"/>
                <a:gd name="connsiteX15" fmla="*/ 52387 w 2714625"/>
                <a:gd name="connsiteY15" fmla="*/ 1377950 h 2130425"/>
                <a:gd name="connsiteX16" fmla="*/ 847725 w 2714625"/>
                <a:gd name="connsiteY16" fmla="*/ 1673225 h 2130425"/>
                <a:gd name="connsiteX17" fmla="*/ 738187 w 2714625"/>
                <a:gd name="connsiteY17" fmla="*/ 1763713 h 2130425"/>
                <a:gd name="connsiteX18" fmla="*/ 138112 w 2714625"/>
                <a:gd name="connsiteY18" fmla="*/ 1549400 h 2130425"/>
                <a:gd name="connsiteX19" fmla="*/ 138112 w 2714625"/>
                <a:gd name="connsiteY19" fmla="*/ 1701800 h 2130425"/>
                <a:gd name="connsiteX20" fmla="*/ 776287 w 2714625"/>
                <a:gd name="connsiteY20" fmla="*/ 1930400 h 2130425"/>
                <a:gd name="connsiteX21" fmla="*/ 764381 w 2714625"/>
                <a:gd name="connsiteY21" fmla="*/ 1947070 h 2130425"/>
                <a:gd name="connsiteX22" fmla="*/ 219075 w 2714625"/>
                <a:gd name="connsiteY22" fmla="*/ 1754188 h 2130425"/>
                <a:gd name="connsiteX23" fmla="*/ 176212 w 2714625"/>
                <a:gd name="connsiteY23" fmla="*/ 1868488 h 2130425"/>
                <a:gd name="connsiteX24" fmla="*/ 776287 w 2714625"/>
                <a:gd name="connsiteY24" fmla="*/ 2106613 h 2130425"/>
                <a:gd name="connsiteX25" fmla="*/ 1162050 w 2714625"/>
                <a:gd name="connsiteY25" fmla="*/ 2130425 h 2130425"/>
                <a:gd name="connsiteX26" fmla="*/ 1162050 w 2714625"/>
                <a:gd name="connsiteY26" fmla="*/ 2073275 h 2130425"/>
                <a:gd name="connsiteX27" fmla="*/ 1576387 w 2714625"/>
                <a:gd name="connsiteY27" fmla="*/ 2073275 h 2130425"/>
                <a:gd name="connsiteX28" fmla="*/ 1576387 w 2714625"/>
                <a:gd name="connsiteY28" fmla="*/ 1749425 h 2130425"/>
                <a:gd name="connsiteX29" fmla="*/ 1538287 w 2714625"/>
                <a:gd name="connsiteY29" fmla="*/ 1749425 h 2130425"/>
                <a:gd name="connsiteX30" fmla="*/ 1538287 w 2714625"/>
                <a:gd name="connsiteY30" fmla="*/ 1525588 h 2130425"/>
                <a:gd name="connsiteX31" fmla="*/ 1695450 w 2714625"/>
                <a:gd name="connsiteY31" fmla="*/ 1525588 h 2130425"/>
                <a:gd name="connsiteX32" fmla="*/ 1695450 w 2714625"/>
                <a:gd name="connsiteY32" fmla="*/ 2130425 h 2130425"/>
                <a:gd name="connsiteX33" fmla="*/ 1871662 w 2714625"/>
                <a:gd name="connsiteY33" fmla="*/ 2130425 h 2130425"/>
                <a:gd name="connsiteX34" fmla="*/ 1871662 w 2714625"/>
                <a:gd name="connsiteY34" fmla="*/ 2073275 h 2130425"/>
                <a:gd name="connsiteX35" fmla="*/ 2352675 w 2714625"/>
                <a:gd name="connsiteY35" fmla="*/ 2073275 h 2130425"/>
                <a:gd name="connsiteX36" fmla="*/ 2352675 w 2714625"/>
                <a:gd name="connsiteY36" fmla="*/ 1773238 h 2130425"/>
                <a:gd name="connsiteX37" fmla="*/ 2400300 w 2714625"/>
                <a:gd name="connsiteY37" fmla="*/ 1773238 h 2130425"/>
                <a:gd name="connsiteX38" fmla="*/ 2400300 w 2714625"/>
                <a:gd name="connsiteY38" fmla="*/ 1273175 h 2130425"/>
                <a:gd name="connsiteX39" fmla="*/ 2447925 w 2714625"/>
                <a:gd name="connsiteY39" fmla="*/ 1273175 h 2130425"/>
                <a:gd name="connsiteX40" fmla="*/ 2447925 w 2714625"/>
                <a:gd name="connsiteY40" fmla="*/ 1230313 h 2130425"/>
                <a:gd name="connsiteX41" fmla="*/ 2714625 w 2714625"/>
                <a:gd name="connsiteY41" fmla="*/ 1230313 h 2130425"/>
                <a:gd name="connsiteX42" fmla="*/ 2714625 w 2714625"/>
                <a:gd name="connsiteY42" fmla="*/ 1144588 h 2130425"/>
                <a:gd name="connsiteX43" fmla="*/ 2686050 w 2714625"/>
                <a:gd name="connsiteY43" fmla="*/ 1144588 h 2130425"/>
                <a:gd name="connsiteX44" fmla="*/ 2686050 w 2714625"/>
                <a:gd name="connsiteY44" fmla="*/ 1092200 h 2130425"/>
                <a:gd name="connsiteX45" fmla="*/ 2595562 w 2714625"/>
                <a:gd name="connsiteY45" fmla="*/ 1092200 h 2130425"/>
                <a:gd name="connsiteX46" fmla="*/ 2043112 w 2714625"/>
                <a:gd name="connsiteY46" fmla="*/ 539750 h 2130425"/>
                <a:gd name="connsiteX47" fmla="*/ 2043112 w 2714625"/>
                <a:gd name="connsiteY47" fmla="*/ 101600 h 2130425"/>
                <a:gd name="connsiteX48" fmla="*/ 1562100 w 2714625"/>
                <a:gd name="connsiteY48" fmla="*/ 101600 h 2130425"/>
                <a:gd name="connsiteX49" fmla="*/ 1562100 w 2714625"/>
                <a:gd name="connsiteY49" fmla="*/ 230188 h 2130425"/>
                <a:gd name="connsiteX50" fmla="*/ 1135062 w 2714625"/>
                <a:gd name="connsiteY50" fmla="*/ 0 h 2130425"/>
                <a:gd name="connsiteX51" fmla="*/ 0 w 2714625"/>
                <a:gd name="connsiteY51" fmla="*/ 896938 h 2130425"/>
                <a:gd name="connsiteX52" fmla="*/ 85725 w 2714625"/>
                <a:gd name="connsiteY52" fmla="*/ 1044575 h 2130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2714625" h="2130425">
                  <a:moveTo>
                    <a:pt x="85725" y="1044575"/>
                  </a:moveTo>
                  <a:lnTo>
                    <a:pt x="1166812" y="196850"/>
                  </a:lnTo>
                  <a:lnTo>
                    <a:pt x="1700212" y="473075"/>
                  </a:lnTo>
                  <a:lnTo>
                    <a:pt x="1700212" y="225425"/>
                  </a:lnTo>
                  <a:lnTo>
                    <a:pt x="1909762" y="225425"/>
                  </a:lnTo>
                  <a:lnTo>
                    <a:pt x="1909762" y="639763"/>
                  </a:lnTo>
                  <a:lnTo>
                    <a:pt x="2357437" y="1087438"/>
                  </a:lnTo>
                  <a:lnTo>
                    <a:pt x="2176462" y="1168400"/>
                  </a:lnTo>
                  <a:lnTo>
                    <a:pt x="2176462" y="1930400"/>
                  </a:lnTo>
                  <a:lnTo>
                    <a:pt x="1857375" y="1930400"/>
                  </a:lnTo>
                  <a:lnTo>
                    <a:pt x="1857375" y="1392238"/>
                  </a:lnTo>
                  <a:lnTo>
                    <a:pt x="1390650" y="1392238"/>
                  </a:lnTo>
                  <a:lnTo>
                    <a:pt x="1390650" y="1911350"/>
                  </a:lnTo>
                  <a:lnTo>
                    <a:pt x="1066800" y="1587500"/>
                  </a:lnTo>
                  <a:lnTo>
                    <a:pt x="52387" y="1187450"/>
                  </a:lnTo>
                  <a:lnTo>
                    <a:pt x="52387" y="1377950"/>
                  </a:lnTo>
                  <a:lnTo>
                    <a:pt x="847725" y="1673225"/>
                  </a:lnTo>
                  <a:lnTo>
                    <a:pt x="738187" y="1763713"/>
                  </a:lnTo>
                  <a:lnTo>
                    <a:pt x="138112" y="1549400"/>
                  </a:lnTo>
                  <a:lnTo>
                    <a:pt x="138112" y="1701800"/>
                  </a:lnTo>
                  <a:lnTo>
                    <a:pt x="776287" y="1930400"/>
                  </a:lnTo>
                  <a:lnTo>
                    <a:pt x="764381" y="1947070"/>
                  </a:lnTo>
                  <a:lnTo>
                    <a:pt x="219075" y="1754188"/>
                  </a:lnTo>
                  <a:lnTo>
                    <a:pt x="176212" y="1868488"/>
                  </a:lnTo>
                  <a:lnTo>
                    <a:pt x="776287" y="2106613"/>
                  </a:lnTo>
                  <a:lnTo>
                    <a:pt x="1162050" y="2130425"/>
                  </a:lnTo>
                  <a:lnTo>
                    <a:pt x="1162050" y="2073275"/>
                  </a:lnTo>
                  <a:lnTo>
                    <a:pt x="1576387" y="2073275"/>
                  </a:lnTo>
                  <a:lnTo>
                    <a:pt x="1576387" y="1749425"/>
                  </a:lnTo>
                  <a:lnTo>
                    <a:pt x="1538287" y="1749425"/>
                  </a:lnTo>
                  <a:lnTo>
                    <a:pt x="1538287" y="1525588"/>
                  </a:lnTo>
                  <a:lnTo>
                    <a:pt x="1695450" y="1525588"/>
                  </a:lnTo>
                  <a:lnTo>
                    <a:pt x="1695450" y="2130425"/>
                  </a:lnTo>
                  <a:lnTo>
                    <a:pt x="1871662" y="2130425"/>
                  </a:lnTo>
                  <a:lnTo>
                    <a:pt x="1871662" y="2073275"/>
                  </a:lnTo>
                  <a:lnTo>
                    <a:pt x="2352675" y="2073275"/>
                  </a:lnTo>
                  <a:lnTo>
                    <a:pt x="2352675" y="1773238"/>
                  </a:lnTo>
                  <a:lnTo>
                    <a:pt x="2400300" y="1773238"/>
                  </a:lnTo>
                  <a:lnTo>
                    <a:pt x="2400300" y="1273175"/>
                  </a:lnTo>
                  <a:lnTo>
                    <a:pt x="2447925" y="1273175"/>
                  </a:lnTo>
                  <a:lnTo>
                    <a:pt x="2447925" y="1230313"/>
                  </a:lnTo>
                  <a:lnTo>
                    <a:pt x="2714625" y="1230313"/>
                  </a:lnTo>
                  <a:lnTo>
                    <a:pt x="2714625" y="1144588"/>
                  </a:lnTo>
                  <a:lnTo>
                    <a:pt x="2686050" y="1144588"/>
                  </a:lnTo>
                  <a:lnTo>
                    <a:pt x="2686050" y="1092200"/>
                  </a:lnTo>
                  <a:lnTo>
                    <a:pt x="2595562" y="1092200"/>
                  </a:lnTo>
                  <a:lnTo>
                    <a:pt x="2043112" y="539750"/>
                  </a:lnTo>
                  <a:lnTo>
                    <a:pt x="2043112" y="101600"/>
                  </a:lnTo>
                  <a:lnTo>
                    <a:pt x="1562100" y="101600"/>
                  </a:lnTo>
                  <a:lnTo>
                    <a:pt x="1562100" y="230188"/>
                  </a:lnTo>
                  <a:lnTo>
                    <a:pt x="1135062" y="0"/>
                  </a:lnTo>
                  <a:lnTo>
                    <a:pt x="0" y="896938"/>
                  </a:lnTo>
                  <a:lnTo>
                    <a:pt x="85725" y="10445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1228478" y="2113506"/>
              <a:ext cx="427928" cy="492474"/>
            </a:xfrm>
            <a:custGeom>
              <a:avLst/>
              <a:gdLst>
                <a:gd name="connsiteX0" fmla="*/ 155609 w 427928"/>
                <a:gd name="connsiteY0" fmla="*/ 70 h 492474"/>
                <a:gd name="connsiteX1" fmla="*/ 57184 w 427928"/>
                <a:gd name="connsiteY1" fmla="*/ 111195 h 492474"/>
                <a:gd name="connsiteX2" fmla="*/ 34 w 427928"/>
                <a:gd name="connsiteY2" fmla="*/ 235020 h 492474"/>
                <a:gd name="connsiteX3" fmla="*/ 50834 w 427928"/>
                <a:gd name="connsiteY3" fmla="*/ 393770 h 492474"/>
                <a:gd name="connsiteX4" fmla="*/ 171484 w 427928"/>
                <a:gd name="connsiteY4" fmla="*/ 469970 h 492474"/>
                <a:gd name="connsiteX5" fmla="*/ 292134 w 427928"/>
                <a:gd name="connsiteY5" fmla="*/ 492195 h 492474"/>
                <a:gd name="connsiteX6" fmla="*/ 349284 w 427928"/>
                <a:gd name="connsiteY6" fmla="*/ 479495 h 492474"/>
                <a:gd name="connsiteX7" fmla="*/ 412784 w 427928"/>
                <a:gd name="connsiteY7" fmla="*/ 438220 h 492474"/>
                <a:gd name="connsiteX8" fmla="*/ 406434 w 427928"/>
                <a:gd name="connsiteY8" fmla="*/ 422345 h 492474"/>
                <a:gd name="connsiteX9" fmla="*/ 184184 w 427928"/>
                <a:gd name="connsiteY9" fmla="*/ 215970 h 492474"/>
                <a:gd name="connsiteX10" fmla="*/ 168309 w 427928"/>
                <a:gd name="connsiteY10" fmla="*/ 171520 h 492474"/>
                <a:gd name="connsiteX11" fmla="*/ 165134 w 427928"/>
                <a:gd name="connsiteY11" fmla="*/ 95320 h 492474"/>
                <a:gd name="connsiteX12" fmla="*/ 155609 w 427928"/>
                <a:gd name="connsiteY12" fmla="*/ 70 h 492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27928" h="492474">
                  <a:moveTo>
                    <a:pt x="155609" y="70"/>
                  </a:moveTo>
                  <a:cubicBezTo>
                    <a:pt x="137617" y="2716"/>
                    <a:pt x="83113" y="72037"/>
                    <a:pt x="57184" y="111195"/>
                  </a:cubicBezTo>
                  <a:cubicBezTo>
                    <a:pt x="31255" y="150353"/>
                    <a:pt x="1092" y="187924"/>
                    <a:pt x="34" y="235020"/>
                  </a:cubicBezTo>
                  <a:cubicBezTo>
                    <a:pt x="-1024" y="282116"/>
                    <a:pt x="22259" y="354612"/>
                    <a:pt x="50834" y="393770"/>
                  </a:cubicBezTo>
                  <a:cubicBezTo>
                    <a:pt x="79409" y="432928"/>
                    <a:pt x="131267" y="453566"/>
                    <a:pt x="171484" y="469970"/>
                  </a:cubicBezTo>
                  <a:cubicBezTo>
                    <a:pt x="211701" y="486374"/>
                    <a:pt x="262501" y="490608"/>
                    <a:pt x="292134" y="492195"/>
                  </a:cubicBezTo>
                  <a:cubicBezTo>
                    <a:pt x="321767" y="493782"/>
                    <a:pt x="329176" y="488491"/>
                    <a:pt x="349284" y="479495"/>
                  </a:cubicBezTo>
                  <a:cubicBezTo>
                    <a:pt x="369392" y="470499"/>
                    <a:pt x="403259" y="447745"/>
                    <a:pt x="412784" y="438220"/>
                  </a:cubicBezTo>
                  <a:cubicBezTo>
                    <a:pt x="422309" y="428695"/>
                    <a:pt x="444534" y="459387"/>
                    <a:pt x="406434" y="422345"/>
                  </a:cubicBezTo>
                  <a:cubicBezTo>
                    <a:pt x="368334" y="385303"/>
                    <a:pt x="223872" y="257774"/>
                    <a:pt x="184184" y="215970"/>
                  </a:cubicBezTo>
                  <a:cubicBezTo>
                    <a:pt x="144496" y="174166"/>
                    <a:pt x="171484" y="191628"/>
                    <a:pt x="168309" y="171520"/>
                  </a:cubicBezTo>
                  <a:cubicBezTo>
                    <a:pt x="165134" y="151412"/>
                    <a:pt x="165663" y="120720"/>
                    <a:pt x="165134" y="95320"/>
                  </a:cubicBezTo>
                  <a:cubicBezTo>
                    <a:pt x="164605" y="69920"/>
                    <a:pt x="173601" y="-2576"/>
                    <a:pt x="155609" y="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-2373102" y="2524096"/>
              <a:ext cx="492747" cy="482717"/>
              <a:chOff x="4307387" y="2033964"/>
              <a:chExt cx="492747" cy="482717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307387" y="2033964"/>
                <a:ext cx="492747" cy="4827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451323" y="2173759"/>
                <a:ext cx="209434" cy="204240"/>
              </a:xfrm>
              <a:prstGeom prst="rect">
                <a:avLst/>
              </a:prstGeom>
              <a:solidFill>
                <a:srgbClr val="00A65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Freeform 10"/>
            <p:cNvSpPr/>
            <p:nvPr/>
          </p:nvSpPr>
          <p:spPr>
            <a:xfrm>
              <a:off x="-2466288" y="3666203"/>
              <a:ext cx="266700" cy="311944"/>
            </a:xfrm>
            <a:custGeom>
              <a:avLst/>
              <a:gdLst>
                <a:gd name="connsiteX0" fmla="*/ 266700 w 266700"/>
                <a:gd name="connsiteY0" fmla="*/ 97631 h 311944"/>
                <a:gd name="connsiteX1" fmla="*/ 266700 w 266700"/>
                <a:gd name="connsiteY1" fmla="*/ 311944 h 311944"/>
                <a:gd name="connsiteX2" fmla="*/ 85725 w 266700"/>
                <a:gd name="connsiteY2" fmla="*/ 311944 h 311944"/>
                <a:gd name="connsiteX3" fmla="*/ 85725 w 266700"/>
                <a:gd name="connsiteY3" fmla="*/ 276225 h 311944"/>
                <a:gd name="connsiteX4" fmla="*/ 190500 w 266700"/>
                <a:gd name="connsiteY4" fmla="*/ 276225 h 311944"/>
                <a:gd name="connsiteX5" fmla="*/ 104775 w 266700"/>
                <a:gd name="connsiteY5" fmla="*/ 190500 h 311944"/>
                <a:gd name="connsiteX6" fmla="*/ 0 w 266700"/>
                <a:gd name="connsiteY6" fmla="*/ 190500 h 311944"/>
                <a:gd name="connsiteX7" fmla="*/ 0 w 266700"/>
                <a:gd name="connsiteY7" fmla="*/ 140494 h 311944"/>
                <a:gd name="connsiteX8" fmla="*/ 69056 w 266700"/>
                <a:gd name="connsiteY8" fmla="*/ 140494 h 311944"/>
                <a:gd name="connsiteX9" fmla="*/ 69056 w 266700"/>
                <a:gd name="connsiteY9" fmla="*/ 104775 h 311944"/>
                <a:gd name="connsiteX10" fmla="*/ 130969 w 266700"/>
                <a:gd name="connsiteY10" fmla="*/ 104775 h 311944"/>
                <a:gd name="connsiteX11" fmla="*/ 130969 w 266700"/>
                <a:gd name="connsiteY11" fmla="*/ 64294 h 311944"/>
                <a:gd name="connsiteX12" fmla="*/ 83344 w 266700"/>
                <a:gd name="connsiteY12" fmla="*/ 64294 h 311944"/>
                <a:gd name="connsiteX13" fmla="*/ 83344 w 266700"/>
                <a:gd name="connsiteY13" fmla="*/ 0 h 311944"/>
                <a:gd name="connsiteX14" fmla="*/ 154781 w 266700"/>
                <a:gd name="connsiteY14" fmla="*/ 0 h 311944"/>
                <a:gd name="connsiteX15" fmla="*/ 266700 w 266700"/>
                <a:gd name="connsiteY15" fmla="*/ 97631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6700" h="311944">
                  <a:moveTo>
                    <a:pt x="266700" y="97631"/>
                  </a:moveTo>
                  <a:lnTo>
                    <a:pt x="266700" y="311944"/>
                  </a:lnTo>
                  <a:lnTo>
                    <a:pt x="85725" y="311944"/>
                  </a:lnTo>
                  <a:lnTo>
                    <a:pt x="85725" y="276225"/>
                  </a:lnTo>
                  <a:lnTo>
                    <a:pt x="190500" y="276225"/>
                  </a:lnTo>
                  <a:lnTo>
                    <a:pt x="104775" y="190500"/>
                  </a:lnTo>
                  <a:lnTo>
                    <a:pt x="0" y="190500"/>
                  </a:lnTo>
                  <a:lnTo>
                    <a:pt x="0" y="140494"/>
                  </a:lnTo>
                  <a:lnTo>
                    <a:pt x="69056" y="140494"/>
                  </a:lnTo>
                  <a:lnTo>
                    <a:pt x="69056" y="104775"/>
                  </a:lnTo>
                  <a:lnTo>
                    <a:pt x="130969" y="104775"/>
                  </a:lnTo>
                  <a:lnTo>
                    <a:pt x="130969" y="64294"/>
                  </a:lnTo>
                  <a:lnTo>
                    <a:pt x="83344" y="64294"/>
                  </a:lnTo>
                  <a:lnTo>
                    <a:pt x="83344" y="0"/>
                  </a:lnTo>
                  <a:lnTo>
                    <a:pt x="154781" y="0"/>
                  </a:lnTo>
                  <a:lnTo>
                    <a:pt x="266700" y="97631"/>
                  </a:lnTo>
                  <a:close/>
                </a:path>
              </a:pathLst>
            </a:custGeom>
            <a:solidFill>
              <a:srgbClr val="00A6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04949" y="487518"/>
            <a:ext cx="8343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A651"/>
                </a:solidFill>
              </a:rPr>
              <a:t>         </a:t>
            </a:r>
            <a:r>
              <a:rPr lang="en-US" sz="2400" b="1" dirty="0" err="1" smtClean="0">
                <a:solidFill>
                  <a:srgbClr val="00A651"/>
                </a:solidFill>
              </a:rPr>
              <a:t>Hoạt</a:t>
            </a:r>
            <a:r>
              <a:rPr lang="en-US" sz="2400" b="1" dirty="0" smtClean="0">
                <a:solidFill>
                  <a:srgbClr val="00A651"/>
                </a:solidFill>
              </a:rPr>
              <a:t> </a:t>
            </a:r>
            <a:r>
              <a:rPr lang="en-US" sz="2400" b="1" dirty="0" err="1" smtClean="0">
                <a:solidFill>
                  <a:srgbClr val="00A651"/>
                </a:solidFill>
              </a:rPr>
              <a:t>động</a:t>
            </a:r>
            <a:r>
              <a:rPr lang="en-US" sz="2400" b="1" dirty="0" smtClean="0">
                <a:solidFill>
                  <a:srgbClr val="00A651"/>
                </a:solidFill>
              </a:rPr>
              <a:t> </a:t>
            </a:r>
            <a:r>
              <a:rPr lang="en-US" sz="2400" b="1" dirty="0" err="1" smtClean="0">
                <a:solidFill>
                  <a:srgbClr val="00A651"/>
                </a:solidFill>
              </a:rPr>
              <a:t>sau</a:t>
            </a:r>
            <a:r>
              <a:rPr lang="en-US" sz="2400" b="1" dirty="0" smtClean="0">
                <a:solidFill>
                  <a:srgbClr val="00A651"/>
                </a:solidFill>
              </a:rPr>
              <a:t> </a:t>
            </a:r>
            <a:r>
              <a:rPr lang="en-US" sz="2400" b="1" dirty="0" err="1" smtClean="0">
                <a:solidFill>
                  <a:srgbClr val="00A651"/>
                </a:solidFill>
              </a:rPr>
              <a:t>giờ</a:t>
            </a:r>
            <a:r>
              <a:rPr lang="en-US" sz="2400" b="1" dirty="0" smtClean="0">
                <a:solidFill>
                  <a:srgbClr val="00A651"/>
                </a:solidFill>
              </a:rPr>
              <a:t> </a:t>
            </a:r>
            <a:r>
              <a:rPr lang="en-US" sz="2400" b="1" dirty="0" err="1" smtClean="0">
                <a:solidFill>
                  <a:srgbClr val="00A651"/>
                </a:solidFill>
              </a:rPr>
              <a:t>học</a:t>
            </a:r>
            <a:endParaRPr lang="en-US" sz="2400" b="1" dirty="0" smtClean="0">
              <a:solidFill>
                <a:srgbClr val="00A651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Cùng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bố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mẹ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chơi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trò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xiếc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bóng</a:t>
            </a:r>
            <a:endParaRPr lang="en-US" sz="2400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35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50" t="38016" r="19501" b="36668"/>
          <a:stretch/>
        </p:blipFill>
        <p:spPr bwMode="auto">
          <a:xfrm>
            <a:off x="2193105" y="1687847"/>
            <a:ext cx="5092669" cy="30906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69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28" y="183495"/>
            <a:ext cx="1000265" cy="9335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0199" y="374949"/>
            <a:ext cx="8343801" cy="223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A651"/>
                </a:solidFill>
              </a:rPr>
              <a:t>         </a:t>
            </a:r>
            <a:r>
              <a:rPr lang="en-US" sz="2400" b="1" dirty="0" err="1" smtClean="0">
                <a:solidFill>
                  <a:srgbClr val="05A8E8"/>
                </a:solidFill>
              </a:rPr>
              <a:t>Sinh</a:t>
            </a:r>
            <a:r>
              <a:rPr lang="en-US" sz="2400" b="1" dirty="0" smtClean="0">
                <a:solidFill>
                  <a:srgbClr val="05A8E8"/>
                </a:solidFill>
              </a:rPr>
              <a:t> </a:t>
            </a:r>
            <a:r>
              <a:rPr lang="en-US" sz="2400" b="1" dirty="0" err="1" smtClean="0">
                <a:solidFill>
                  <a:srgbClr val="05A8E8"/>
                </a:solidFill>
              </a:rPr>
              <a:t>hoạt</a:t>
            </a:r>
            <a:r>
              <a:rPr lang="en-US" sz="2400" b="1" dirty="0" smtClean="0">
                <a:solidFill>
                  <a:srgbClr val="05A8E8"/>
                </a:solidFill>
              </a:rPr>
              <a:t> </a:t>
            </a:r>
            <a:r>
              <a:rPr lang="en-US" sz="2400" b="1" dirty="0" err="1" smtClean="0">
                <a:solidFill>
                  <a:srgbClr val="05A8E8"/>
                </a:solidFill>
              </a:rPr>
              <a:t>lớp</a:t>
            </a:r>
            <a:endParaRPr lang="en-US" sz="2400" dirty="0">
              <a:solidFill>
                <a:schemeClr val="tx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1. Chia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sẻ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về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cách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làm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xiếc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bóng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của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gia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đình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em</a:t>
            </a:r>
            <a:endParaRPr lang="en-US" sz="2400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Chia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sẻ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trong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nhóm</a:t>
            </a:r>
            <a:endParaRPr lang="en-US" sz="2400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Chia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sẻ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trước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lớp</a:t>
            </a:r>
            <a:endParaRPr lang="en-US" sz="2400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3074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9" t="80770" r="6557" b="6500"/>
          <a:stretch/>
        </p:blipFill>
        <p:spPr bwMode="auto">
          <a:xfrm>
            <a:off x="535828" y="2769081"/>
            <a:ext cx="8286054" cy="178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26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0210409092710_wm_shs-hoat-dong-trai-nghiem-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9" t="12500" r="10702" b="59121"/>
          <a:stretch/>
        </p:blipFill>
        <p:spPr bwMode="auto">
          <a:xfrm>
            <a:off x="1638300" y="1518128"/>
            <a:ext cx="6305550" cy="3206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317799"/>
            <a:ext cx="8591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2.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Trang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trí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tranh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bằng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hạt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đỗ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hạt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gạo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hoặc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vật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liệu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khác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Chọn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tranh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và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các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vật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liệu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để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trang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</a:rPr>
              <a:t>trí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783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171</Words>
  <Application>Microsoft Office PowerPoint</Application>
  <PresentationFormat>On-screen Show (16:9)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Pangolin</vt:lpstr>
      <vt:lpstr>UTM Cookies</vt:lpstr>
      <vt:lpstr>UTM Androgyne</vt:lpstr>
      <vt:lpstr>Baloo 2</vt:lpstr>
      <vt:lpstr>English Vocabulary Workshop by Slidesgo</vt:lpstr>
      <vt:lpstr>Bài 3: Luyện tay cho khéo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VOCABULARY</dc:title>
  <dc:creator>L.U</dc:creator>
  <cp:lastModifiedBy>Nguyen </cp:lastModifiedBy>
  <cp:revision>36</cp:revision>
  <dcterms:modified xsi:type="dcterms:W3CDTF">2021-09-22T15:40:42Z</dcterms:modified>
</cp:coreProperties>
</file>