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306" r:id="rId3"/>
    <p:sldId id="313" r:id="rId4"/>
    <p:sldId id="309" r:id="rId5"/>
    <p:sldId id="312" r:id="rId6"/>
    <p:sldId id="315" r:id="rId7"/>
  </p:sldIdLst>
  <p:sldSz cx="9144000" cy="5143500" type="screen16x9"/>
  <p:notesSz cx="6858000" cy="9144000"/>
  <p:embeddedFontLst>
    <p:embeddedFont>
      <p:font typeface="Pangolin" charset="0"/>
      <p:regular r:id="rId9"/>
    </p:embeddedFont>
    <p:embeddedFont>
      <p:font typeface="Baloo 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5E4"/>
    <a:srgbClr val="05A8E8"/>
    <a:srgbClr val="00A651"/>
    <a:srgbClr val="FFFF93"/>
    <a:srgbClr val="FFFF6D"/>
    <a:srgbClr val="BCE292"/>
    <a:srgbClr val="FF7C0A"/>
    <a:srgbClr val="E42428"/>
    <a:srgbClr val="1A8C54"/>
    <a:srgbClr val="AC9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EC710F-8ECD-4C85-BF59-EB7B87D8E4C5}">
  <a:tblStyle styleId="{8CEC710F-8ECD-4C85-BF59-EB7B87D8E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99" d="100"/>
          <a:sy n="99" d="100"/>
        </p:scale>
        <p:origin x="-48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761FF-70EA-41BF-96C8-A87087F250B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601948-EA4D-4010-BF84-85F232F29D24}">
      <dgm:prSet phldrT="[Text]" custT="1"/>
      <dgm:spPr>
        <a:solidFill>
          <a:srgbClr val="BAE5E4"/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Dự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kiến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sẽ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4DE6FA7B-025F-4AA9-AF0D-ED6B22AA8C15}" type="parTrans" cxnId="{2CF3B7B0-42E8-478E-BE4E-6CD6DDCACD46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105803EA-3F24-4917-A788-FC4AB09A2D57}" type="sibTrans" cxnId="{2CF3B7B0-42E8-478E-BE4E-6CD6DDCACD46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A4144FE8-CF59-4C23-926A-A159004F75CC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3AE67EE8-3158-4C69-B2E7-604C2B2DB061}" type="parTrans" cxnId="{882ECA5E-E436-4407-AB1F-4F7005C7121D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94C13C8C-6693-4BE1-811C-2823E23CD3BE}" type="sibTrans" cxnId="{882ECA5E-E436-4407-AB1F-4F7005C7121D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C43EF5AB-C043-4180-9007-D7ADA45723B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Trưng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bày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309A9385-139C-4CC9-A7B6-FEB349DE3559}" type="parTrans" cxnId="{957B9381-F9D2-45F5-8E71-66A55AFD4620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0C82AD15-D6AF-4A7B-98B4-0E9CCF576605}" type="sibTrans" cxnId="{957B9381-F9D2-45F5-8E71-66A55AFD4620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5D2286FC-335B-4570-8A40-950739222CD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Chia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sẻ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cách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.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A82A699C-4AFF-4281-A873-B4FEE31103B9}" type="parTrans" cxnId="{3579F318-F986-4D6D-9A3F-CF0FB7F43292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5BB773F7-A8E9-4091-90F7-58A2BD9395AD}" type="sibTrans" cxnId="{3579F318-F986-4D6D-9A3F-CF0FB7F43292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8DA5D877-B2A9-4DF0-AF8D-5F6B9D3FA011}" type="pres">
      <dgm:prSet presAssocID="{8C8761FF-70EA-41BF-96C8-A87087F250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2DDDF04-6C75-41D1-822D-E9D79AC398F8}" type="pres">
      <dgm:prSet presAssocID="{8C8761FF-70EA-41BF-96C8-A87087F250B6}" presName="Name1" presStyleCnt="0"/>
      <dgm:spPr/>
    </dgm:pt>
    <dgm:pt modelId="{206F09C8-5348-450B-BEB8-AB2176CD6426}" type="pres">
      <dgm:prSet presAssocID="{8C8761FF-70EA-41BF-96C8-A87087F250B6}" presName="cycle" presStyleCnt="0"/>
      <dgm:spPr/>
    </dgm:pt>
    <dgm:pt modelId="{DD505A18-848B-4ED3-90E1-E62F4096FE6F}" type="pres">
      <dgm:prSet presAssocID="{8C8761FF-70EA-41BF-96C8-A87087F250B6}" presName="srcNode" presStyleLbl="node1" presStyleIdx="0" presStyleCnt="4"/>
      <dgm:spPr/>
    </dgm:pt>
    <dgm:pt modelId="{20209564-2562-41E2-BC1B-1074A8D22BD5}" type="pres">
      <dgm:prSet presAssocID="{8C8761FF-70EA-41BF-96C8-A87087F250B6}" presName="conn" presStyleLbl="parChTrans1D2" presStyleIdx="0" presStyleCnt="1"/>
      <dgm:spPr/>
      <dgm:t>
        <a:bodyPr/>
        <a:lstStyle/>
        <a:p>
          <a:endParaRPr lang="en-US"/>
        </a:p>
      </dgm:t>
    </dgm:pt>
    <dgm:pt modelId="{568646B4-781D-45A6-AF1B-8AA3C7D975DA}" type="pres">
      <dgm:prSet presAssocID="{8C8761FF-70EA-41BF-96C8-A87087F250B6}" presName="extraNode" presStyleLbl="node1" presStyleIdx="0" presStyleCnt="4"/>
      <dgm:spPr/>
    </dgm:pt>
    <dgm:pt modelId="{1146D12B-1D64-47FA-8871-45B64BF019C6}" type="pres">
      <dgm:prSet presAssocID="{8C8761FF-70EA-41BF-96C8-A87087F250B6}" presName="dstNode" presStyleLbl="node1" presStyleIdx="0" presStyleCnt="4"/>
      <dgm:spPr/>
    </dgm:pt>
    <dgm:pt modelId="{D9F82658-EE7C-45FB-9177-4A7C0C8FB728}" type="pres">
      <dgm:prSet presAssocID="{A6601948-EA4D-4010-BF84-85F232F29D2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1BBF2-0824-4DE4-8508-93616421C4E1}" type="pres">
      <dgm:prSet presAssocID="{A6601948-EA4D-4010-BF84-85F232F29D24}" presName="accent_1" presStyleCnt="0"/>
      <dgm:spPr/>
    </dgm:pt>
    <dgm:pt modelId="{6216AAFA-1B8B-4F06-B447-1EFB183A2D3D}" type="pres">
      <dgm:prSet presAssocID="{A6601948-EA4D-4010-BF84-85F232F29D24}" presName="accentRepeatNode" presStyleLbl="solidFgAcc1" presStyleIdx="0" presStyleCnt="4"/>
      <dgm:spPr>
        <a:ln>
          <a:solidFill>
            <a:schemeClr val="tx1">
              <a:lumMod val="75000"/>
              <a:lumOff val="25000"/>
            </a:schemeClr>
          </a:solidFill>
        </a:ln>
      </dgm:spPr>
    </dgm:pt>
    <dgm:pt modelId="{2C59BA3A-1B38-4D18-8E98-EEEEA9986F62}" type="pres">
      <dgm:prSet presAssocID="{A4144FE8-CF59-4C23-926A-A159004F75C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06D88-B60C-44C2-AD92-143CB27A6192}" type="pres">
      <dgm:prSet presAssocID="{A4144FE8-CF59-4C23-926A-A159004F75CC}" presName="accent_2" presStyleCnt="0"/>
      <dgm:spPr/>
    </dgm:pt>
    <dgm:pt modelId="{D7768B18-FE64-4D55-A481-935A5F811C5C}" type="pres">
      <dgm:prSet presAssocID="{A4144FE8-CF59-4C23-926A-A159004F75CC}" presName="accentRepeatNode" presStyleLbl="solidFgAcc1" presStyleIdx="1" presStyleCnt="4"/>
      <dgm:spPr>
        <a:ln>
          <a:solidFill>
            <a:srgbClr val="7030A0"/>
          </a:solidFill>
        </a:ln>
      </dgm:spPr>
    </dgm:pt>
    <dgm:pt modelId="{E1ECD428-0A5E-468A-B218-84FF31FE101B}" type="pres">
      <dgm:prSet presAssocID="{C43EF5AB-C043-4180-9007-D7ADA45723B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98036-A7C8-4B6C-91EC-9C637C94AACE}" type="pres">
      <dgm:prSet presAssocID="{C43EF5AB-C043-4180-9007-D7ADA45723B5}" presName="accent_3" presStyleCnt="0"/>
      <dgm:spPr/>
    </dgm:pt>
    <dgm:pt modelId="{A634C6E0-82A5-4DFC-9CBF-17D5094E74B1}" type="pres">
      <dgm:prSet presAssocID="{C43EF5AB-C043-4180-9007-D7ADA45723B5}" presName="accentRepeatNode" presStyleLbl="solidFgAcc1" presStyleIdx="2" presStyleCnt="4"/>
      <dgm:spPr>
        <a:ln>
          <a:solidFill>
            <a:schemeClr val="accent3"/>
          </a:solidFill>
        </a:ln>
      </dgm:spPr>
    </dgm:pt>
    <dgm:pt modelId="{82E3EDCD-6FDB-435F-BEB0-179EE19D66E9}" type="pres">
      <dgm:prSet presAssocID="{5D2286FC-335B-4570-8A40-950739222CD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5D0CF-F233-4BE9-9945-6342E47CAF3A}" type="pres">
      <dgm:prSet presAssocID="{5D2286FC-335B-4570-8A40-950739222CDE}" presName="accent_4" presStyleCnt="0"/>
      <dgm:spPr/>
    </dgm:pt>
    <dgm:pt modelId="{9CEE58EB-2449-4E6A-911E-87E5A4A494CC}" type="pres">
      <dgm:prSet presAssocID="{5D2286FC-335B-4570-8A40-950739222CDE}" presName="accentRepeatNode" presStyleLbl="solidFgAcc1" presStyleIdx="3" presStyleCnt="4"/>
      <dgm:spPr>
        <a:ln>
          <a:solidFill>
            <a:schemeClr val="accent1"/>
          </a:solidFill>
        </a:ln>
      </dgm:spPr>
    </dgm:pt>
  </dgm:ptLst>
  <dgm:cxnLst>
    <dgm:cxn modelId="{2CF3B7B0-42E8-478E-BE4E-6CD6DDCACD46}" srcId="{8C8761FF-70EA-41BF-96C8-A87087F250B6}" destId="{A6601948-EA4D-4010-BF84-85F232F29D24}" srcOrd="0" destOrd="0" parTransId="{4DE6FA7B-025F-4AA9-AF0D-ED6B22AA8C15}" sibTransId="{105803EA-3F24-4917-A788-FC4AB09A2D57}"/>
    <dgm:cxn modelId="{2EE03508-0D8B-423C-B273-F95E3C701776}" type="presOf" srcId="{A4144FE8-CF59-4C23-926A-A159004F75CC}" destId="{2C59BA3A-1B38-4D18-8E98-EEEEA9986F62}" srcOrd="0" destOrd="0" presId="urn:microsoft.com/office/officeart/2008/layout/VerticalCurvedList"/>
    <dgm:cxn modelId="{337D6FC4-499E-4B73-870E-D21D37D30545}" type="presOf" srcId="{8C8761FF-70EA-41BF-96C8-A87087F250B6}" destId="{8DA5D877-B2A9-4DF0-AF8D-5F6B9D3FA011}" srcOrd="0" destOrd="0" presId="urn:microsoft.com/office/officeart/2008/layout/VerticalCurvedList"/>
    <dgm:cxn modelId="{268AD319-2CEF-48A7-8128-E5D93CBE4F96}" type="presOf" srcId="{105803EA-3F24-4917-A788-FC4AB09A2D57}" destId="{20209564-2562-41E2-BC1B-1074A8D22BD5}" srcOrd="0" destOrd="0" presId="urn:microsoft.com/office/officeart/2008/layout/VerticalCurvedList"/>
    <dgm:cxn modelId="{3579F318-F986-4D6D-9A3F-CF0FB7F43292}" srcId="{8C8761FF-70EA-41BF-96C8-A87087F250B6}" destId="{5D2286FC-335B-4570-8A40-950739222CDE}" srcOrd="3" destOrd="0" parTransId="{A82A699C-4AFF-4281-A873-B4FEE31103B9}" sibTransId="{5BB773F7-A8E9-4091-90F7-58A2BD9395AD}"/>
    <dgm:cxn modelId="{FBD429C7-D3F7-463B-A40D-5D848BAB1C97}" type="presOf" srcId="{A6601948-EA4D-4010-BF84-85F232F29D24}" destId="{D9F82658-EE7C-45FB-9177-4A7C0C8FB728}" srcOrd="0" destOrd="0" presId="urn:microsoft.com/office/officeart/2008/layout/VerticalCurvedList"/>
    <dgm:cxn modelId="{177A2A72-D782-4B76-B04D-6AA7A3D8E6CB}" type="presOf" srcId="{5D2286FC-335B-4570-8A40-950739222CDE}" destId="{82E3EDCD-6FDB-435F-BEB0-179EE19D66E9}" srcOrd="0" destOrd="0" presId="urn:microsoft.com/office/officeart/2008/layout/VerticalCurvedList"/>
    <dgm:cxn modelId="{882ECA5E-E436-4407-AB1F-4F7005C7121D}" srcId="{8C8761FF-70EA-41BF-96C8-A87087F250B6}" destId="{A4144FE8-CF59-4C23-926A-A159004F75CC}" srcOrd="1" destOrd="0" parTransId="{3AE67EE8-3158-4C69-B2E7-604C2B2DB061}" sibTransId="{94C13C8C-6693-4BE1-811C-2823E23CD3BE}"/>
    <dgm:cxn modelId="{957B9381-F9D2-45F5-8E71-66A55AFD4620}" srcId="{8C8761FF-70EA-41BF-96C8-A87087F250B6}" destId="{C43EF5AB-C043-4180-9007-D7ADA45723B5}" srcOrd="2" destOrd="0" parTransId="{309A9385-139C-4CC9-A7B6-FEB349DE3559}" sibTransId="{0C82AD15-D6AF-4A7B-98B4-0E9CCF576605}"/>
    <dgm:cxn modelId="{C79ADDFE-6E09-4F79-88E7-4DED3A1C18D7}" type="presOf" srcId="{C43EF5AB-C043-4180-9007-D7ADA45723B5}" destId="{E1ECD428-0A5E-468A-B218-84FF31FE101B}" srcOrd="0" destOrd="0" presId="urn:microsoft.com/office/officeart/2008/layout/VerticalCurvedList"/>
    <dgm:cxn modelId="{E95C28EB-4D39-4CDA-A7AE-451D11BF1728}" type="presParOf" srcId="{8DA5D877-B2A9-4DF0-AF8D-5F6B9D3FA011}" destId="{52DDDF04-6C75-41D1-822D-E9D79AC398F8}" srcOrd="0" destOrd="0" presId="urn:microsoft.com/office/officeart/2008/layout/VerticalCurvedList"/>
    <dgm:cxn modelId="{34659B37-022D-47DA-8F61-D5D75EA954E7}" type="presParOf" srcId="{52DDDF04-6C75-41D1-822D-E9D79AC398F8}" destId="{206F09C8-5348-450B-BEB8-AB2176CD6426}" srcOrd="0" destOrd="0" presId="urn:microsoft.com/office/officeart/2008/layout/VerticalCurvedList"/>
    <dgm:cxn modelId="{2FB500CA-B6EB-49DA-A815-23C3AF04AFEC}" type="presParOf" srcId="{206F09C8-5348-450B-BEB8-AB2176CD6426}" destId="{DD505A18-848B-4ED3-90E1-E62F4096FE6F}" srcOrd="0" destOrd="0" presId="urn:microsoft.com/office/officeart/2008/layout/VerticalCurvedList"/>
    <dgm:cxn modelId="{9E13CA2A-1E05-4E12-A957-E56561F21321}" type="presParOf" srcId="{206F09C8-5348-450B-BEB8-AB2176CD6426}" destId="{20209564-2562-41E2-BC1B-1074A8D22BD5}" srcOrd="1" destOrd="0" presId="urn:microsoft.com/office/officeart/2008/layout/VerticalCurvedList"/>
    <dgm:cxn modelId="{9736A503-B8DE-405D-BCCB-F14354B8CE08}" type="presParOf" srcId="{206F09C8-5348-450B-BEB8-AB2176CD6426}" destId="{568646B4-781D-45A6-AF1B-8AA3C7D975DA}" srcOrd="2" destOrd="0" presId="urn:microsoft.com/office/officeart/2008/layout/VerticalCurvedList"/>
    <dgm:cxn modelId="{5F03668D-2C0E-430A-BF55-06AE3FF77EFA}" type="presParOf" srcId="{206F09C8-5348-450B-BEB8-AB2176CD6426}" destId="{1146D12B-1D64-47FA-8871-45B64BF019C6}" srcOrd="3" destOrd="0" presId="urn:microsoft.com/office/officeart/2008/layout/VerticalCurvedList"/>
    <dgm:cxn modelId="{EEA9187E-2D6C-4E9B-A7F0-FA495D674BE0}" type="presParOf" srcId="{52DDDF04-6C75-41D1-822D-E9D79AC398F8}" destId="{D9F82658-EE7C-45FB-9177-4A7C0C8FB728}" srcOrd="1" destOrd="0" presId="urn:microsoft.com/office/officeart/2008/layout/VerticalCurvedList"/>
    <dgm:cxn modelId="{E7C4AD56-6E66-4840-8278-4476B72C69D8}" type="presParOf" srcId="{52DDDF04-6C75-41D1-822D-E9D79AC398F8}" destId="{5CA1BBF2-0824-4DE4-8508-93616421C4E1}" srcOrd="2" destOrd="0" presId="urn:microsoft.com/office/officeart/2008/layout/VerticalCurvedList"/>
    <dgm:cxn modelId="{B45E1F6F-C38B-4CD2-BB9A-0536E4E31D54}" type="presParOf" srcId="{5CA1BBF2-0824-4DE4-8508-93616421C4E1}" destId="{6216AAFA-1B8B-4F06-B447-1EFB183A2D3D}" srcOrd="0" destOrd="0" presId="urn:microsoft.com/office/officeart/2008/layout/VerticalCurvedList"/>
    <dgm:cxn modelId="{C1996E4D-904F-4202-8612-39184A8BF9B9}" type="presParOf" srcId="{52DDDF04-6C75-41D1-822D-E9D79AC398F8}" destId="{2C59BA3A-1B38-4D18-8E98-EEEEA9986F62}" srcOrd="3" destOrd="0" presId="urn:microsoft.com/office/officeart/2008/layout/VerticalCurvedList"/>
    <dgm:cxn modelId="{85B9A5B3-6F52-4932-8651-071E6BA0317B}" type="presParOf" srcId="{52DDDF04-6C75-41D1-822D-E9D79AC398F8}" destId="{C6306D88-B60C-44C2-AD92-143CB27A6192}" srcOrd="4" destOrd="0" presId="urn:microsoft.com/office/officeart/2008/layout/VerticalCurvedList"/>
    <dgm:cxn modelId="{75FC7FA9-C2D8-46E9-A0AD-6A6A8FA38737}" type="presParOf" srcId="{C6306D88-B60C-44C2-AD92-143CB27A6192}" destId="{D7768B18-FE64-4D55-A481-935A5F811C5C}" srcOrd="0" destOrd="0" presId="urn:microsoft.com/office/officeart/2008/layout/VerticalCurvedList"/>
    <dgm:cxn modelId="{374A8A35-3309-4069-A7DE-DE62E5753460}" type="presParOf" srcId="{52DDDF04-6C75-41D1-822D-E9D79AC398F8}" destId="{E1ECD428-0A5E-468A-B218-84FF31FE101B}" srcOrd="5" destOrd="0" presId="urn:microsoft.com/office/officeart/2008/layout/VerticalCurvedList"/>
    <dgm:cxn modelId="{A17175B0-B9E2-4C32-837B-8302C20D6589}" type="presParOf" srcId="{52DDDF04-6C75-41D1-822D-E9D79AC398F8}" destId="{01E98036-A7C8-4B6C-91EC-9C637C94AACE}" srcOrd="6" destOrd="0" presId="urn:microsoft.com/office/officeart/2008/layout/VerticalCurvedList"/>
    <dgm:cxn modelId="{AB6BC11F-7402-4FE7-8C3A-029537C1F97A}" type="presParOf" srcId="{01E98036-A7C8-4B6C-91EC-9C637C94AACE}" destId="{A634C6E0-82A5-4DFC-9CBF-17D5094E74B1}" srcOrd="0" destOrd="0" presId="urn:microsoft.com/office/officeart/2008/layout/VerticalCurvedList"/>
    <dgm:cxn modelId="{94A8CD73-4585-4729-9A41-F3D53750A5AC}" type="presParOf" srcId="{52DDDF04-6C75-41D1-822D-E9D79AC398F8}" destId="{82E3EDCD-6FDB-435F-BEB0-179EE19D66E9}" srcOrd="7" destOrd="0" presId="urn:microsoft.com/office/officeart/2008/layout/VerticalCurvedList"/>
    <dgm:cxn modelId="{5E3B5C93-A02A-4669-9434-07F3B887F969}" type="presParOf" srcId="{52DDDF04-6C75-41D1-822D-E9D79AC398F8}" destId="{A7F5D0CF-F233-4BE9-9945-6342E47CAF3A}" srcOrd="8" destOrd="0" presId="urn:microsoft.com/office/officeart/2008/layout/VerticalCurvedList"/>
    <dgm:cxn modelId="{92DF6AAB-6DEE-488F-B2D7-50874C3ABD37}" type="presParOf" srcId="{A7F5D0CF-F233-4BE9-9945-6342E47CAF3A}" destId="{9CEE58EB-2449-4E6A-911E-87E5A4A494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09564-2562-41E2-BC1B-1074A8D22BD5}">
      <dsp:nvSpPr>
        <dsp:cNvPr id="0" name=""/>
        <dsp:cNvSpPr/>
      </dsp:nvSpPr>
      <dsp:spPr>
        <a:xfrm>
          <a:off x="-3546738" y="-545145"/>
          <a:ext cx="4228345" cy="4228345"/>
        </a:xfrm>
        <a:prstGeom prst="blockArc">
          <a:avLst>
            <a:gd name="adj1" fmla="val 18900000"/>
            <a:gd name="adj2" fmla="val 2700000"/>
            <a:gd name="adj3" fmla="val 511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82658-EE7C-45FB-9177-4A7C0C8FB728}">
      <dsp:nvSpPr>
        <dsp:cNvPr id="0" name=""/>
        <dsp:cNvSpPr/>
      </dsp:nvSpPr>
      <dsp:spPr>
        <a:xfrm>
          <a:off x="357343" y="241253"/>
          <a:ext cx="3761921" cy="482758"/>
        </a:xfrm>
        <a:prstGeom prst="rect">
          <a:avLst/>
        </a:prstGeom>
        <a:solidFill>
          <a:srgbClr val="BAE5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Dự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kiến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sẽ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357343" y="241253"/>
        <a:ext cx="3761921" cy="482758"/>
      </dsp:txXfrm>
    </dsp:sp>
    <dsp:sp modelId="{6216AAFA-1B8B-4F06-B447-1EFB183A2D3D}">
      <dsp:nvSpPr>
        <dsp:cNvPr id="0" name=""/>
        <dsp:cNvSpPr/>
      </dsp:nvSpPr>
      <dsp:spPr>
        <a:xfrm>
          <a:off x="55619" y="180908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9BA3A-1B38-4D18-8E98-EEEEA9986F62}">
      <dsp:nvSpPr>
        <dsp:cNvPr id="0" name=""/>
        <dsp:cNvSpPr/>
      </dsp:nvSpPr>
      <dsp:spPr>
        <a:xfrm>
          <a:off x="634119" y="965516"/>
          <a:ext cx="3485145" cy="482758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4119" y="965516"/>
        <a:ext cx="3485145" cy="482758"/>
      </dsp:txXfrm>
    </dsp:sp>
    <dsp:sp modelId="{D7768B18-FE64-4D55-A481-935A5F811C5C}">
      <dsp:nvSpPr>
        <dsp:cNvPr id="0" name=""/>
        <dsp:cNvSpPr/>
      </dsp:nvSpPr>
      <dsp:spPr>
        <a:xfrm>
          <a:off x="332395" y="905171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CD428-0A5E-468A-B218-84FF31FE101B}">
      <dsp:nvSpPr>
        <dsp:cNvPr id="0" name=""/>
        <dsp:cNvSpPr/>
      </dsp:nvSpPr>
      <dsp:spPr>
        <a:xfrm>
          <a:off x="634119" y="1689779"/>
          <a:ext cx="3485145" cy="48275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Trưng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bày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4119" y="1689779"/>
        <a:ext cx="3485145" cy="482758"/>
      </dsp:txXfrm>
    </dsp:sp>
    <dsp:sp modelId="{A634C6E0-82A5-4DFC-9CBF-17D5094E74B1}">
      <dsp:nvSpPr>
        <dsp:cNvPr id="0" name=""/>
        <dsp:cNvSpPr/>
      </dsp:nvSpPr>
      <dsp:spPr>
        <a:xfrm>
          <a:off x="332395" y="1629435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3EDCD-6FDB-435F-BEB0-179EE19D66E9}">
      <dsp:nvSpPr>
        <dsp:cNvPr id="0" name=""/>
        <dsp:cNvSpPr/>
      </dsp:nvSpPr>
      <dsp:spPr>
        <a:xfrm>
          <a:off x="357343" y="2414042"/>
          <a:ext cx="3761921" cy="4827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Chia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sẻ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cách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.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357343" y="2414042"/>
        <a:ext cx="3761921" cy="482758"/>
      </dsp:txXfrm>
    </dsp:sp>
    <dsp:sp modelId="{9CEE58EB-2449-4E6A-911E-87E5A4A494CC}">
      <dsp:nvSpPr>
        <dsp:cNvPr id="0" name=""/>
        <dsp:cNvSpPr/>
      </dsp:nvSpPr>
      <dsp:spPr>
        <a:xfrm>
          <a:off x="55619" y="2353698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58104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F370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5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20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33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39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65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1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50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2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5657482" y="552697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CHỦ</a:t>
            </a:r>
            <a:r>
              <a:rPr lang="en-US" sz="2800" baseline="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 ĐỀ 1</a:t>
            </a:r>
            <a:endParaRPr lang="en-US" sz="2800" dirty="0">
              <a:solidFill>
                <a:srgbClr val="F37022"/>
              </a:solidFill>
              <a:latin typeface="UTM Cookies" panose="02040603050506020204" pitchFamily="18" charset="0"/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5855423" y="654302"/>
            <a:ext cx="3214090" cy="1461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KHÁM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PHÁ BẢN THÂN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5">
                    <a:lumMod val="75000"/>
                  </a:schemeClr>
                </a:solidFill>
              </a:rPr>
              <a:t>FeistyForwarders_0968120672</a:t>
            </a:r>
            <a:endParaRPr lang="en-US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 ĐỀ 6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000" baseline="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CHĂM SÓC VÀ BẢO VỆ BẢN THÂN</a:t>
            </a:r>
            <a:endParaRPr lang="en-US" sz="4000" dirty="0">
              <a:ln w="28575" cmpd="thickThin">
                <a:solidFill>
                  <a:srgbClr val="0070C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2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BA8C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165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BA8CBA"/>
                </a:solidFill>
              </a:rPr>
              <a:t>FeistyForwarders_0968120672</a:t>
            </a:r>
            <a:endParaRPr lang="en-US" sz="800" dirty="0">
              <a:solidFill>
                <a:srgbClr val="BA8CBA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8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CHIA SẺ</a:t>
            </a:r>
            <a:r>
              <a:rPr lang="en-US" sz="48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CỘNG ĐỒNG</a:t>
            </a:r>
            <a:endParaRPr lang="en-US" sz="48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165AB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C9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AC98C9"/>
                </a:solidFill>
              </a:rPr>
              <a:t>FeistyForwarders_0968120672</a:t>
            </a:r>
            <a:endParaRPr lang="en-US" sz="800" dirty="0">
              <a:solidFill>
                <a:srgbClr val="AC98C9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9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MÔI</a:t>
            </a:r>
            <a:r>
              <a:rPr lang="en-US" sz="44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TRƯỜNG QUANH EM</a:t>
            </a:r>
            <a:endParaRPr lang="en-US" sz="44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C98C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9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2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3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6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18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0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6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3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2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6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8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189785" y="1282768"/>
            <a:ext cx="3852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RÈN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NẾP SỐNG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9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62B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ECF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 ĐỀ 4</a:t>
              </a:r>
              <a:endParaRPr lang="en-US" sz="2800" dirty="0">
                <a:solidFill>
                  <a:srgbClr val="43803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38446" y="666654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PHỤC VỤ BẢN THÂN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6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0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CCDF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BDD6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3F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 ĐỀ 5</a:t>
              </a:r>
              <a:endParaRPr lang="en-US" sz="2800" dirty="0">
                <a:ln>
                  <a:solidFill>
                    <a:srgbClr val="438030"/>
                  </a:solidFill>
                </a:ln>
                <a:solidFill>
                  <a:srgbClr val="92D05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248166" y="710196"/>
            <a:ext cx="3707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GIA ĐÌNH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THÂN THƯƠNG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BDD64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33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FeistyForwarders_0968120672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6" r:id="rId2"/>
    <p:sldLayoutId id="2147483671" r:id="rId3"/>
    <p:sldLayoutId id="2147483679" r:id="rId4"/>
    <p:sldLayoutId id="2147483680" r:id="rId5"/>
    <p:sldLayoutId id="2147483672" r:id="rId6"/>
    <p:sldLayoutId id="2147483681" r:id="rId7"/>
    <p:sldLayoutId id="2147483673" r:id="rId8"/>
    <p:sldLayoutId id="2147483682" r:id="rId9"/>
    <p:sldLayoutId id="2147483674" r:id="rId10"/>
    <p:sldLayoutId id="2147483683" r:id="rId11"/>
    <p:sldLayoutId id="2147483675" r:id="rId12"/>
    <p:sldLayoutId id="2147483684" r:id="rId13"/>
    <p:sldLayoutId id="2147483677" r:id="rId14"/>
    <p:sldLayoutId id="2147483685" r:id="rId15"/>
    <p:sldLayoutId id="2147483678" r:id="rId16"/>
    <p:sldLayoutId id="214748365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:…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khéo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99" y="240011"/>
            <a:ext cx="730728" cy="80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99" y="379052"/>
            <a:ext cx="80771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7C0A"/>
                </a:solidFill>
              </a:rPr>
              <a:t>         </a:t>
            </a:r>
            <a:r>
              <a:rPr lang="en-US" sz="2400" b="1" dirty="0" err="1" smtClean="0">
                <a:solidFill>
                  <a:srgbClr val="FF7C0A"/>
                </a:solidFill>
              </a:rPr>
              <a:t>Hoạt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động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giáo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dục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theo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chủ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đề</a:t>
            </a:r>
            <a:endParaRPr lang="en-US" sz="2400" b="1" dirty="0" smtClean="0">
              <a:solidFill>
                <a:srgbClr val="FF7C0A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Trò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chơi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biết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nói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ngón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sự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,…</a:t>
            </a: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sự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,…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vừa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 t="68375" r="73998" b="16099"/>
          <a:stretch/>
        </p:blipFill>
        <p:spPr bwMode="auto">
          <a:xfrm>
            <a:off x="400050" y="2641751"/>
            <a:ext cx="1459923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6" t="68375" r="44610" b="16099"/>
          <a:stretch/>
        </p:blipFill>
        <p:spPr bwMode="auto">
          <a:xfrm>
            <a:off x="1859973" y="2641751"/>
            <a:ext cx="1672936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6" t="68375" r="9210" b="16099"/>
          <a:stretch/>
        </p:blipFill>
        <p:spPr bwMode="auto">
          <a:xfrm>
            <a:off x="3532909" y="2641751"/>
            <a:ext cx="2078182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109855" y="2569014"/>
            <a:ext cx="841663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chim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09855" y="3123691"/>
            <a:ext cx="841663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cây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46374" y="4146652"/>
            <a:ext cx="1236519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c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ột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điện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09855" y="3678368"/>
            <a:ext cx="841663" cy="3726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rắn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46374" y="2574001"/>
            <a:ext cx="1319644" cy="4497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con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công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46374" y="3123691"/>
            <a:ext cx="1132608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cái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kéo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46374" y="3678368"/>
            <a:ext cx="1194954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cái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dĩa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09855" y="4146652"/>
            <a:ext cx="841663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hoa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3" y="397166"/>
            <a:ext cx="7907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khéo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léo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đôi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4578463"/>
              </p:ext>
            </p:extLst>
          </p:nvPr>
        </p:nvGraphicFramePr>
        <p:xfrm>
          <a:off x="848590" y="1070263"/>
          <a:ext cx="4159827" cy="313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03"/>
          <a:stretch/>
        </p:blipFill>
        <p:spPr>
          <a:xfrm>
            <a:off x="1038973" y="1288473"/>
            <a:ext cx="294102" cy="4902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8" r="57422" b="-7703"/>
          <a:stretch/>
        </p:blipFill>
        <p:spPr>
          <a:xfrm>
            <a:off x="1272249" y="2007345"/>
            <a:ext cx="391816" cy="528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83" t="-2856" r="26468" b="-7703"/>
          <a:stretch/>
        </p:blipFill>
        <p:spPr>
          <a:xfrm>
            <a:off x="1272248" y="2732810"/>
            <a:ext cx="442251" cy="5420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59" t="-2856" r="-1508" b="-7703"/>
          <a:stretch/>
        </p:blipFill>
        <p:spPr>
          <a:xfrm>
            <a:off x="964898" y="3470564"/>
            <a:ext cx="442251" cy="542042"/>
          </a:xfrm>
          <a:prstGeom prst="rect">
            <a:avLst/>
          </a:prstGeom>
        </p:spPr>
      </p:pic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9" t="6213" r="50504" b="76500"/>
          <a:stretch/>
        </p:blipFill>
        <p:spPr bwMode="auto">
          <a:xfrm>
            <a:off x="5579914" y="720236"/>
            <a:ext cx="2229429" cy="19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2" t="6213" r="18551" b="76500"/>
          <a:stretch/>
        </p:blipFill>
        <p:spPr bwMode="auto">
          <a:xfrm>
            <a:off x="5694336" y="2732810"/>
            <a:ext cx="2229429" cy="19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3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09564-2562-41E2-BC1B-1074A8D2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0209564-2562-41E2-BC1B-1074A8D22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6AAFA-1B8B-4F06-B447-1EFB183A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6216AAFA-1B8B-4F06-B447-1EFB183A2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F82658-EE7C-45FB-9177-4A7C0C8FB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9F82658-EE7C-45FB-9177-4A7C0C8FB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768B18-FE64-4D55-A481-935A5F811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D7768B18-FE64-4D55-A481-935A5F811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59BA3A-1B38-4D18-8E98-EEEEA9986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2C59BA3A-1B38-4D18-8E98-EEEEA9986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34C6E0-82A5-4DFC-9CBF-17D5094E7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A634C6E0-82A5-4DFC-9CBF-17D5094E7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ECD428-0A5E-468A-B218-84FF31FE1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E1ECD428-0A5E-468A-B218-84FF31FE1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EE58EB-2449-4E6A-911E-87E5A4A49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9CEE58EB-2449-4E6A-911E-87E5A4A49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3EDCD-6FDB-435F-BEB0-179EE19D6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82E3EDCD-6FDB-435F-BEB0-179EE19D6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7537" y="345721"/>
            <a:ext cx="839313" cy="839146"/>
            <a:chOff x="-3602297" y="1528382"/>
            <a:chExt cx="3184284" cy="3183652"/>
          </a:xfrm>
        </p:grpSpPr>
        <p:grpSp>
          <p:nvGrpSpPr>
            <p:cNvPr id="4" name="Google Shape;212;p25"/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7" name="Google Shape;213;p25"/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14;p25"/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15;p25"/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16;p25"/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17;p25"/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18;p25"/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19;p25"/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491;p33"/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20" name="Google Shape;492;p33"/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493;p33"/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4;p33"/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5;p33"/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6;p33"/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7;p33"/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498;p33"/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603;p35"/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4" name="Google Shape;604;p35"/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05;p35"/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06;p35"/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07;p35"/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08;p35"/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09;p35"/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04949" y="487518"/>
            <a:ext cx="834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0A651"/>
                </a:solidFill>
              </a:rPr>
              <a:t>Hoạt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động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sau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giờ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học</a:t>
            </a:r>
            <a:endParaRPr lang="en-US" sz="2400" b="1" dirty="0" smtClean="0">
              <a:solidFill>
                <a:srgbClr val="00A65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mẹ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chơi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trò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xiếc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bóng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5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0" t="38016" r="19501" b="36668"/>
          <a:stretch/>
        </p:blipFill>
        <p:spPr bwMode="auto">
          <a:xfrm>
            <a:off x="2193105" y="1687847"/>
            <a:ext cx="5092669" cy="30906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6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28" y="183495"/>
            <a:ext cx="1000265" cy="933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199" y="374949"/>
            <a:ext cx="8343801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5A8E8"/>
                </a:solidFill>
              </a:rPr>
              <a:t>Sinh</a:t>
            </a:r>
            <a:r>
              <a:rPr lang="en-US" sz="2400" b="1" dirty="0" smtClean="0">
                <a:solidFill>
                  <a:srgbClr val="05A8E8"/>
                </a:solidFill>
              </a:rPr>
              <a:t> </a:t>
            </a:r>
            <a:r>
              <a:rPr lang="en-US" sz="2400" b="1" dirty="0" err="1" smtClean="0">
                <a:solidFill>
                  <a:srgbClr val="05A8E8"/>
                </a:solidFill>
              </a:rPr>
              <a:t>hoạt</a:t>
            </a:r>
            <a:r>
              <a:rPr lang="en-US" sz="2400" b="1" dirty="0" smtClean="0">
                <a:solidFill>
                  <a:srgbClr val="05A8E8"/>
                </a:solidFill>
              </a:rPr>
              <a:t> </a:t>
            </a:r>
            <a:r>
              <a:rPr lang="en-US" sz="2400" b="1" dirty="0" err="1" smtClean="0">
                <a:solidFill>
                  <a:srgbClr val="05A8E8"/>
                </a:solidFill>
              </a:rPr>
              <a:t>lớp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về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xiếc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bóng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nhóm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074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9" t="80770" r="6557" b="6500"/>
          <a:stretch/>
        </p:blipFill>
        <p:spPr bwMode="auto">
          <a:xfrm>
            <a:off x="535828" y="2769081"/>
            <a:ext cx="8286054" cy="178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9" t="12500" r="10702" b="59121"/>
          <a:stretch/>
        </p:blipFill>
        <p:spPr bwMode="auto">
          <a:xfrm>
            <a:off x="1638300" y="1518128"/>
            <a:ext cx="6305550" cy="320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17799"/>
            <a:ext cx="8591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bằng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hạt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đỗ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hạt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gạo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Chọn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8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171</Words>
  <Application>Microsoft Office PowerPoint</Application>
  <PresentationFormat>On-screen Show (16:9)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Pangolin</vt:lpstr>
      <vt:lpstr>UTM Cookies</vt:lpstr>
      <vt:lpstr>UTM Androgyne</vt:lpstr>
      <vt:lpstr>Baloo 2</vt:lpstr>
      <vt:lpstr>English Vocabulary Workshop by Slidesgo</vt:lpstr>
      <vt:lpstr>Bài 3: Luyện tay cho khéo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L.U</dc:creator>
  <cp:lastModifiedBy>Nguyen </cp:lastModifiedBy>
  <cp:revision>36</cp:revision>
  <dcterms:modified xsi:type="dcterms:W3CDTF">2021-09-22T15:40:42Z</dcterms:modified>
</cp:coreProperties>
</file>