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4" r:id="rId5"/>
    <p:sldId id="285" r:id="rId6"/>
    <p:sldId id="286" r:id="rId7"/>
    <p:sldId id="288" r:id="rId8"/>
    <p:sldId id="28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64: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LƯỢNG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thích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quạ</a:t>
            </a:r>
            <a:r>
              <a:rPr lang="en-US" sz="2800" dirty="0" smtClean="0"/>
              <a:t> </a:t>
            </a:r>
            <a:r>
              <a:rPr lang="en-US" sz="2800" dirty="0" err="1" smtClean="0"/>
              <a:t>đen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trụ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 ?</a:t>
            </a:r>
          </a:p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endParaRPr lang="en-US" sz="2800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                    B.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mái</a:t>
            </a:r>
            <a:r>
              <a:rPr lang="en-US" sz="2800" dirty="0" smtClean="0"/>
              <a:t>                  C. </a:t>
            </a:r>
            <a:r>
              <a:rPr lang="en-US" sz="2800" dirty="0" err="1" smtClean="0"/>
              <a:t>Gà</a:t>
            </a:r>
            <a:r>
              <a:rPr lang="en-US" sz="2800" dirty="0" smtClean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smtClean="0"/>
              <a:t>con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gà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 + 7 + 9 = 18 (con)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con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236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63</cp:revision>
  <dcterms:created xsi:type="dcterms:W3CDTF">2021-06-02T01:34:28Z</dcterms:created>
  <dcterms:modified xsi:type="dcterms:W3CDTF">2021-06-15T03:09:32Z</dcterms:modified>
</cp:coreProperties>
</file>