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8" r:id="rId2"/>
    <p:sldId id="259" r:id="rId3"/>
    <p:sldId id="291" r:id="rId4"/>
    <p:sldId id="304" r:id="rId5"/>
    <p:sldId id="305" r:id="rId6"/>
    <p:sldId id="306" r:id="rId7"/>
    <p:sldId id="307" r:id="rId8"/>
    <p:sldId id="309" r:id="rId9"/>
    <p:sldId id="295" r:id="rId10"/>
    <p:sldId id="312" r:id="rId11"/>
    <p:sldId id="310" r:id="rId12"/>
    <p:sldId id="311" r:id="rId13"/>
    <p:sldId id="313" r:id="rId14"/>
    <p:sldId id="314" r:id="rId15"/>
    <p:sldId id="293" r:id="rId16"/>
    <p:sldId id="287" r:id="rId17"/>
    <p:sldId id="301" r:id="rId18"/>
    <p:sldId id="302" r:id="rId19"/>
    <p:sldId id="315" r:id="rId20"/>
    <p:sldId id="300" r:id="rId21"/>
    <p:sldId id="297" r:id="rId22"/>
    <p:sldId id="296" r:id="rId23"/>
    <p:sldId id="317" r:id="rId24"/>
    <p:sldId id="318" r:id="rId25"/>
    <p:sldId id="319" r:id="rId26"/>
    <p:sldId id="320" r:id="rId27"/>
    <p:sldId id="29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D2EC7-5C9B-4872-BF0C-9DDFF31BB8E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DB91E-0B4F-4399-993B-5D90A5D6A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4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Tùy vào địa phương GV dạy mà chọn địa điểm phù hợp. Ở đây là TPHCM.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Tùy vào địa phương GV dạy mà chọn địa điểm phù hợp. Ở đây là TPHCM.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Theo danh mục Di tích quốc gia đặc biệt: Dinh Độc Lập </a:t>
            </a:r>
            <a:r>
              <a:rPr lang="en-US">
                <a:sym typeface="Wingdings" panose="05000000000000000000" pitchFamily="2" charset="2"/>
              </a:rPr>
              <a:t> viết hoa chữ “Dinh”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Theo danh mục Di tích quốc gia đặc biệt: Dinh Độc Lập </a:t>
            </a:r>
            <a:r>
              <a:rPr lang="en-US">
                <a:sym typeface="Wingdings" panose="05000000000000000000" pitchFamily="2" charset="2"/>
              </a:rPr>
              <a:t> viết hoa chữ “Dinh”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130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Theo danh mục Di tích quốc gia đặc biệt: Dinh Độc Lập </a:t>
            </a:r>
            <a:r>
              <a:rPr lang="en-US">
                <a:sym typeface="Wingdings" panose="05000000000000000000" pitchFamily="2" charset="2"/>
              </a:rPr>
              <a:t> viết hoa chữ “Dinh”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027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Theo danh mục Di tích quốc gia đặc biệt: Dinh Độc Lập </a:t>
            </a:r>
            <a:r>
              <a:rPr lang="en-US">
                <a:sym typeface="Wingdings" panose="05000000000000000000" pitchFamily="2" charset="2"/>
              </a:rPr>
              <a:t> viết hoa chữ “Dinh”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34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Theo danh mục Di tích quốc gia đặc biệt: Dinh Độc Lập </a:t>
            </a:r>
            <a:r>
              <a:rPr lang="en-US">
                <a:sym typeface="Wingdings" panose="05000000000000000000" pitchFamily="2" charset="2"/>
              </a:rPr>
              <a:t> viết hoa chữ “Dinh”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400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>
            <a:fillRect/>
          </a:stretch>
        </p:blipFill>
        <p:spPr>
          <a:xfrm>
            <a:off x="9162717" y="2442297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 userDrawn="1"/>
        </p:nvSpPr>
        <p:spPr>
          <a:xfrm>
            <a:off x="-78968" y="6509505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7347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>
            <a:fillRect/>
          </a:stretch>
        </p:blipFill>
        <p:spPr>
          <a:xfrm>
            <a:off x="0" y="4591050"/>
            <a:ext cx="12192000" cy="2266627"/>
          </a:xfrm>
          <a:prstGeom prst="rect">
            <a:avLst/>
          </a:prstGeom>
        </p:spPr>
      </p:pic>
      <p:sp>
        <p:nvSpPr>
          <p:cNvPr id="3" name="矩形: 圆角 8"/>
          <p:cNvSpPr/>
          <p:nvPr userDrawn="1"/>
        </p:nvSpPr>
        <p:spPr>
          <a:xfrm>
            <a:off x="826477" y="592015"/>
            <a:ext cx="10539046" cy="5673969"/>
          </a:xfrm>
          <a:prstGeom prst="roundRect">
            <a:avLst>
              <a:gd name="adj" fmla="val 600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7" t="23512" r="58077" b="11278"/>
          <a:stretch>
            <a:fillRect/>
          </a:stretch>
        </p:blipFill>
        <p:spPr>
          <a:xfrm rot="1014639">
            <a:off x="-62814" y="2730209"/>
            <a:ext cx="2660713" cy="4092351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347507" y="986356"/>
            <a:ext cx="3091111" cy="1241945"/>
            <a:chOff x="347507" y="986356"/>
            <a:chExt cx="3091111" cy="1241945"/>
          </a:xfrm>
        </p:grpSpPr>
        <p:sp>
          <p:nvSpPr>
            <p:cNvPr id="6" name="直角三角形 16"/>
            <p:cNvSpPr/>
            <p:nvPr/>
          </p:nvSpPr>
          <p:spPr>
            <a:xfrm flipH="1" flipV="1">
              <a:off x="347507" y="1846523"/>
              <a:ext cx="478969" cy="381778"/>
            </a:xfrm>
            <a:prstGeom prst="rtTriangle">
              <a:avLst/>
            </a:prstGeom>
            <a:solidFill>
              <a:srgbClr val="139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顶角 17"/>
            <p:cNvSpPr/>
            <p:nvPr/>
          </p:nvSpPr>
          <p:spPr>
            <a:xfrm rot="5400000">
              <a:off x="1469261" y="-135397"/>
              <a:ext cx="847604" cy="30911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5BDF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10" descr="图片包含 树叶, 恐龙, 植物, 蕨&#10;&#10;描述已自动生成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5" t="445" r="-27" b="63167"/>
          <a:stretch>
            <a:fillRect/>
          </a:stretch>
        </p:blipFill>
        <p:spPr>
          <a:xfrm>
            <a:off x="10117015" y="-1"/>
            <a:ext cx="2074985" cy="1647791"/>
          </a:xfrm>
          <a:prstGeom prst="rect">
            <a:avLst/>
          </a:prstGeom>
        </p:spPr>
      </p:pic>
      <p:pic>
        <p:nvPicPr>
          <p:cNvPr id="10" name="图片 8" descr="图片包含 树叶, 恐龙, 植物, 蕨&#10;&#10;描述已自动生成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>
            <a:fillRect/>
          </a:stretch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A9607-E9D5-4923-86BC-49CBBA32C4E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4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85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767" y="-89490"/>
            <a:ext cx="12895385" cy="6762149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378" y="290562"/>
            <a:ext cx="14161477" cy="6943649"/>
          </a:xfrm>
          <a:prstGeom prst="rect">
            <a:avLst/>
          </a:prstGeom>
        </p:spPr>
      </p:pic>
      <p:grpSp>
        <p:nvGrpSpPr>
          <p:cNvPr id="6" name="组合 18"/>
          <p:cNvGrpSpPr/>
          <p:nvPr userDrawn="1"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7" name="图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8" name="图片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10" name="组合 19"/>
          <p:cNvGrpSpPr/>
          <p:nvPr userDrawn="1"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11" name="图片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12" name="图片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13" name="图片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14" name="组合 54"/>
          <p:cNvGrpSpPr/>
          <p:nvPr userDrawn="1"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15" name="图片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16" name="图片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20" name="组合 52"/>
          <p:cNvGrpSpPr/>
          <p:nvPr userDrawn="1"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21" name="图片 3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22" name="图片 4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>
              <a:fillRect/>
            </a:stretch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23" name="图片 4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24" name="图片 4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25" name="组合 53"/>
          <p:cNvGrpSpPr/>
          <p:nvPr userDrawn="1"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26" name="图片 3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27" name="图片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28" name="图片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44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50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/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/>
          <p:cNvSpPr/>
          <p:nvPr userDrawn="1"/>
        </p:nvSpPr>
        <p:spPr>
          <a:xfrm>
            <a:off x="4243952" y="750535"/>
            <a:ext cx="3704095" cy="720592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>
            <a:fillRect/>
          </a:stretch>
        </p:blipFill>
        <p:spPr>
          <a:xfrm>
            <a:off x="10291538" y="4461164"/>
            <a:ext cx="2041619" cy="2396512"/>
          </a:xfrm>
          <a:prstGeom prst="rect">
            <a:avLst/>
          </a:prstGeom>
        </p:spPr>
      </p:pic>
      <p:pic>
        <p:nvPicPr>
          <p:cNvPr id="12" name="图片 11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15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/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4" t="32767" r="40127"/>
          <a:stretch>
            <a:fillRect/>
          </a:stretch>
        </p:blipFill>
        <p:spPr>
          <a:xfrm>
            <a:off x="-216977" y="3463871"/>
            <a:ext cx="2386740" cy="3463441"/>
          </a:xfrm>
          <a:prstGeom prst="rect">
            <a:avLst/>
          </a:prstGeom>
        </p:spPr>
      </p:pic>
      <p:pic>
        <p:nvPicPr>
          <p:cNvPr id="15" name="图片 14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63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9245600" y="4932218"/>
            <a:ext cx="2946400" cy="19186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97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 userDrawn="1"/>
        </p:nvSpPr>
        <p:spPr>
          <a:xfrm>
            <a:off x="4243952" y="720436"/>
            <a:ext cx="3704095" cy="674411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9245600" y="5212795"/>
            <a:ext cx="2946400" cy="16380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78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/>
          <p:cNvGrpSpPr/>
          <p:nvPr userDrawn="1"/>
        </p:nvGrpSpPr>
        <p:grpSpPr>
          <a:xfrm>
            <a:off x="6904372" y="640054"/>
            <a:ext cx="5428785" cy="6217623"/>
            <a:chOff x="1686006" y="640054"/>
            <a:chExt cx="5428785" cy="6217623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r="31871"/>
            <a:stretch>
              <a:fillRect/>
            </a:stretch>
          </p:blipFill>
          <p:spPr>
            <a:xfrm>
              <a:off x="1686006" y="640054"/>
              <a:ext cx="3901963" cy="40147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1" t="34998" r="6425"/>
            <a:stretch>
              <a:fillRect/>
            </a:stretch>
          </p:blipFill>
          <p:spPr>
            <a:xfrm>
              <a:off x="3902978" y="2400301"/>
              <a:ext cx="3211813" cy="4457376"/>
            </a:xfrm>
            <a:prstGeom prst="rect">
              <a:avLst/>
            </a:prstGeom>
          </p:spPr>
        </p:pic>
      </p:grpSp>
      <p:pic>
        <p:nvPicPr>
          <p:cNvPr id="15" name="图片 14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064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12192000" cy="6857677"/>
            <a:chOff x="0" y="0"/>
            <a:chExt cx="12192000" cy="6857677"/>
          </a:xfrm>
        </p:grpSpPr>
        <p:pic>
          <p:nvPicPr>
            <p:cNvPr id="8" name="图片 7" descr="图片包含 自然&#10;&#10;描述已自动生成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 userDrawn="1"/>
          </p:nvSpPr>
          <p:spPr>
            <a:xfrm>
              <a:off x="0" y="0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UTM Spring" panose="02040603050506020204" pitchFamily="18" charset="0"/>
                </a:rPr>
                <a:t>KTUTS</a:t>
              </a:r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11234687" y="648866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266" y="6673334"/>
            <a:ext cx="1617945" cy="13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9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slide" Target="slide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11" Type="http://schemas.openxmlformats.org/officeDocument/2006/relationships/slide" Target="slide7.xml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Ng%E1%BB%8Dc_L%C3%A2m,_Long_Bi%C3%AAn" TargetMode="External"/><Relationship Id="rId13" Type="http://schemas.openxmlformats.org/officeDocument/2006/relationships/hyperlink" Target="https://vi.wikipedia.org/wiki/Th%E1%BA%A1ch_B%C3%A0n,_Long_Bi%C3%AAn" TargetMode="External"/><Relationship Id="rId3" Type="http://schemas.openxmlformats.org/officeDocument/2006/relationships/hyperlink" Target="https://vi.wikipedia.org/wiki/C%E1%BB%B1_Kh%E1%BB%91i" TargetMode="External"/><Relationship Id="rId7" Type="http://schemas.openxmlformats.org/officeDocument/2006/relationships/hyperlink" Target="https://vi.wikipedia.org/wiki/Long_Bi%C3%AAn_(ph%C6%B0%E1%BB%9Dng)" TargetMode="External"/><Relationship Id="rId12" Type="http://schemas.openxmlformats.org/officeDocument/2006/relationships/hyperlink" Target="https://vi.wikipedia.org/wiki/S%C3%A0i_%C4%90%E1%BB%93ng" TargetMode="External"/><Relationship Id="rId2" Type="http://schemas.openxmlformats.org/officeDocument/2006/relationships/hyperlink" Target="https://vi.wikipedia.org/wiki/B%E1%BB%93_%C4%90%E1%BB%81_(ph%C6%B0%E1%BB%9Dng)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vi.wikipedia.org/wiki/Giang_Bi%C3%AAn,_Long_Bi%C3%AAn" TargetMode="External"/><Relationship Id="rId11" Type="http://schemas.openxmlformats.org/officeDocument/2006/relationships/hyperlink" Target="https://vi.wikipedia.org/wiki/Ph%C3%BAc_L%E1%BB%A3i,_Long_Bi%C3%AAn" TargetMode="External"/><Relationship Id="rId5" Type="http://schemas.openxmlformats.org/officeDocument/2006/relationships/hyperlink" Target="https://vi.wikipedia.org/wiki/Gia_Th%E1%BB%A5y" TargetMode="External"/><Relationship Id="rId15" Type="http://schemas.openxmlformats.org/officeDocument/2006/relationships/hyperlink" Target="https://vi.wikipedia.org/wiki/Vi%E1%BB%87t_H%C6%B0ng,_Long_Bi%C3%AAn" TargetMode="External"/><Relationship Id="rId10" Type="http://schemas.openxmlformats.org/officeDocument/2006/relationships/hyperlink" Target="https://vi.wikipedia.org/wiki/Ph%C3%BAc_%C4%90%E1%BB%93ng,_Long_Bi%C3%AAn" TargetMode="External"/><Relationship Id="rId4" Type="http://schemas.openxmlformats.org/officeDocument/2006/relationships/hyperlink" Target="https://vi.wikipedia.org/wiki/%C4%90%E1%BB%A9c_Giang,_Long_Bi%C3%AAn" TargetMode="External"/><Relationship Id="rId9" Type="http://schemas.openxmlformats.org/officeDocument/2006/relationships/hyperlink" Target="https://vi.wikipedia.org/wiki/Ng%E1%BB%8Dc_Th%E1%BB%A5y" TargetMode="External"/><Relationship Id="rId14" Type="http://schemas.openxmlformats.org/officeDocument/2006/relationships/hyperlink" Target="https://vi.wikipedia.org/wiki/Th%C6%B0%E1%BB%A3ng_Thanh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36.sv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slide" Target="slide12.xml"/><Relationship Id="rId4" Type="http://schemas.openxmlformats.org/officeDocument/2006/relationships/slide" Target="slide13.xml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07" y="487083"/>
            <a:ext cx="8747820" cy="6054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29550" y="1535248"/>
            <a:ext cx="5515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63500">
                    <a:srgbClr val="70AD47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63500">
                    <a:srgbClr val="70AD47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err="1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63500">
                    <a:srgbClr val="70AD47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80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63500">
                    <a:srgbClr val="70AD47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 		và </a:t>
            </a:r>
            <a:r>
              <a:rPr kumimoji="0" lang="en-US" sz="8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63500">
                    <a:srgbClr val="70AD47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glow rad="63500">
                  <a:srgbClr val="70AD47">
                    <a:satMod val="175000"/>
                    <a:alpha val="39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UTM Showcard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5962" y="4089793"/>
            <a:ext cx="232307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0541" cmpd="sng">
                  <a:noFill/>
                  <a:prstDash val="solid"/>
                </a:ln>
                <a:solidFill>
                  <a:srgbClr val="F4DC41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6600" b="1" i="0" u="none" strike="noStrike" kern="1200" cap="none" spc="0" normalizeH="0" baseline="0" noProof="0" dirty="0">
                <a:ln w="10541" cmpd="sng">
                  <a:noFill/>
                  <a:prstDash val="solid"/>
                </a:ln>
                <a:solidFill>
                  <a:srgbClr val="F4DC41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17" name="Picture 16" descr="Ico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1" y="-292635"/>
            <a:ext cx="2859648" cy="2859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ám phá Dãy Trường Sơn - JEEP ĐÀ NẴNG - DỊCH VỤ DU LỊCH ĐÀ NẴNG GIÁ RẺ">
            <a:hlinkClick r:id="rId2" action="ppaction://hlinksldjump"/>
            <a:extLst>
              <a:ext uri="{FF2B5EF4-FFF2-40B4-BE49-F238E27FC236}">
                <a16:creationId xmlns:a16="http://schemas.microsoft.com/office/drawing/2014/main" id="{5326FFBE-980C-4ECB-B94A-2EC1C342C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760" y="1561233"/>
            <a:ext cx="8266479" cy="435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45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óc Trăng đón hàng loạt nhà đầu tư bất động sản đổ về">
            <a:hlinkClick r:id="rId2" action="ppaction://hlinksldjump"/>
            <a:extLst>
              <a:ext uri="{FF2B5EF4-FFF2-40B4-BE49-F238E27FC236}">
                <a16:creationId xmlns:a16="http://schemas.microsoft.com/office/drawing/2014/main" id="{13AC8E09-E0B8-4702-AD53-1EB72C3C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89" y="683490"/>
            <a:ext cx="5621711" cy="372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óc Trăng - Wikipedia">
            <a:extLst>
              <a:ext uri="{FF2B5EF4-FFF2-40B4-BE49-F238E27FC236}">
                <a16:creationId xmlns:a16="http://schemas.microsoft.com/office/drawing/2014/main" id="{284D042F-3446-4FDE-AF14-BAF8E4093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3490"/>
            <a:ext cx="5580656" cy="372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48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àm Cỏ Đông, Vàm Cỏ Tây Long An | Yong.vn">
            <a:hlinkClick r:id="rId2" action="ppaction://hlinksldjump"/>
            <a:extLst>
              <a:ext uri="{FF2B5EF4-FFF2-40B4-BE49-F238E27FC236}">
                <a16:creationId xmlns:a16="http://schemas.microsoft.com/office/drawing/2014/main" id="{F33BA39B-CB9F-40D7-B298-CC5389707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603106"/>
            <a:ext cx="8793380" cy="518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34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4425" y="623033"/>
            <a:ext cx="23631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xét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738825" y="1342933"/>
            <a:ext cx="3893875" cy="1853672"/>
            <a:chOff x="6647689" y="1904046"/>
            <a:chExt cx="3893875" cy="1853672"/>
          </a:xfrm>
        </p:grpSpPr>
        <p:grpSp>
          <p:nvGrpSpPr>
            <p:cNvPr id="14" name="Group 13"/>
            <p:cNvGrpSpPr/>
            <p:nvPr/>
          </p:nvGrpSpPr>
          <p:grpSpPr>
            <a:xfrm>
              <a:off x="6647689" y="2086587"/>
              <a:ext cx="3893875" cy="1671131"/>
              <a:chOff x="989900" y="1636456"/>
              <a:chExt cx="8630693" cy="710756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89900" y="1636456"/>
                <a:ext cx="8630693" cy="7107567"/>
                <a:chOff x="924903" y="2242772"/>
                <a:chExt cx="8630693" cy="7107567"/>
              </a:xfrm>
            </p:grpSpPr>
            <p:grpSp>
              <p:nvGrpSpPr>
                <p:cNvPr id="17" name="Group 2"/>
                <p:cNvGrpSpPr/>
                <p:nvPr/>
              </p:nvGrpSpPr>
              <p:grpSpPr>
                <a:xfrm>
                  <a:off x="924903" y="2752076"/>
                  <a:ext cx="8630693" cy="6598263"/>
                  <a:chOff x="-9098" y="507895"/>
                  <a:chExt cx="2395409" cy="1831317"/>
                </a:xfrm>
              </p:grpSpPr>
              <p:sp>
                <p:nvSpPr>
                  <p:cNvPr id="21" name="Freeform 3"/>
                  <p:cNvSpPr/>
                  <p:nvPr/>
                </p:nvSpPr>
                <p:spPr>
                  <a:xfrm>
                    <a:off x="-9098" y="507895"/>
                    <a:ext cx="2395409" cy="1831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5409" h="2345721">
                        <a:moveTo>
                          <a:pt x="63030" y="1752167"/>
                        </a:moveTo>
                        <a:cubicBezTo>
                          <a:pt x="63030" y="1752167"/>
                          <a:pt x="0" y="1505603"/>
                          <a:pt x="10218" y="1214762"/>
                        </a:cubicBezTo>
                        <a:cubicBezTo>
                          <a:pt x="18651" y="990971"/>
                          <a:pt x="65033" y="645332"/>
                          <a:pt x="65033" y="645332"/>
                        </a:cubicBezTo>
                        <a:cubicBezTo>
                          <a:pt x="82233" y="502466"/>
                          <a:pt x="56685" y="337866"/>
                          <a:pt x="181385" y="223925"/>
                        </a:cubicBezTo>
                        <a:cubicBezTo>
                          <a:pt x="346794" y="72788"/>
                          <a:pt x="621643" y="0"/>
                          <a:pt x="1502336" y="6965"/>
                        </a:cubicBezTo>
                        <a:lnTo>
                          <a:pt x="1502338" y="6965"/>
                        </a:lnTo>
                        <a:cubicBezTo>
                          <a:pt x="1719085" y="16819"/>
                          <a:pt x="1923400" y="36481"/>
                          <a:pt x="2057588" y="101690"/>
                        </a:cubicBezTo>
                        <a:cubicBezTo>
                          <a:pt x="2313634" y="226120"/>
                          <a:pt x="2395409" y="459160"/>
                          <a:pt x="2389921" y="704684"/>
                        </a:cubicBezTo>
                        <a:cubicBezTo>
                          <a:pt x="2389921" y="704684"/>
                          <a:pt x="2346634" y="1013073"/>
                          <a:pt x="2354067" y="1248607"/>
                        </a:cubicBezTo>
                        <a:cubicBezTo>
                          <a:pt x="2361190" y="1493969"/>
                          <a:pt x="2368347" y="1689572"/>
                          <a:pt x="2368347" y="1689572"/>
                        </a:cubicBezTo>
                        <a:cubicBezTo>
                          <a:pt x="2351665" y="1905304"/>
                          <a:pt x="2237021" y="2115916"/>
                          <a:pt x="2040152" y="2227540"/>
                        </a:cubicBezTo>
                        <a:cubicBezTo>
                          <a:pt x="1889801" y="2312789"/>
                          <a:pt x="1691770" y="2327886"/>
                          <a:pt x="1335275" y="2317145"/>
                        </a:cubicBezTo>
                        <a:lnTo>
                          <a:pt x="1335267" y="2317145"/>
                        </a:lnTo>
                        <a:cubicBezTo>
                          <a:pt x="645952" y="2311868"/>
                          <a:pt x="384604" y="2345721"/>
                          <a:pt x="254278" y="2236563"/>
                        </a:cubicBezTo>
                        <a:cubicBezTo>
                          <a:pt x="145767" y="2145678"/>
                          <a:pt x="81795" y="1952367"/>
                          <a:pt x="63030" y="1752167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</p:spPr>
              </p:sp>
            </p:grpSp>
            <p:grpSp>
              <p:nvGrpSpPr>
                <p:cNvPr id="18" name="Group 4"/>
                <p:cNvGrpSpPr>
                  <a:grpSpLocks noChangeAspect="1"/>
                </p:cNvGrpSpPr>
                <p:nvPr/>
              </p:nvGrpSpPr>
              <p:grpSpPr>
                <a:xfrm>
                  <a:off x="1573335" y="3067189"/>
                  <a:ext cx="7355487" cy="5615732"/>
                  <a:chOff x="0" y="1028972"/>
                  <a:chExt cx="4833620" cy="3690349"/>
                </a:xfrm>
              </p:grpSpPr>
              <p:sp>
                <p:nvSpPr>
                  <p:cNvPr id="20" name="Freeform 5"/>
                  <p:cNvSpPr/>
                  <p:nvPr/>
                </p:nvSpPr>
                <p:spPr>
                  <a:xfrm>
                    <a:off x="0" y="1028972"/>
                    <a:ext cx="4833620" cy="3690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3620" h="4726940">
                        <a:moveTo>
                          <a:pt x="3416300" y="4662170"/>
                        </a:moveTo>
                        <a:cubicBezTo>
                          <a:pt x="3388360" y="4669790"/>
                          <a:pt x="3366770" y="4679950"/>
                          <a:pt x="3345180" y="4682490"/>
                        </a:cubicBezTo>
                        <a:cubicBezTo>
                          <a:pt x="3223260" y="4692650"/>
                          <a:pt x="3102610" y="4702810"/>
                          <a:pt x="2980690" y="4711700"/>
                        </a:cubicBezTo>
                        <a:cubicBezTo>
                          <a:pt x="2918460" y="4715510"/>
                          <a:pt x="2856230" y="4719320"/>
                          <a:pt x="2794000" y="4720590"/>
                        </a:cubicBezTo>
                        <a:cubicBezTo>
                          <a:pt x="2726690" y="4723130"/>
                          <a:pt x="2659380" y="4726940"/>
                          <a:pt x="2593340" y="4724400"/>
                        </a:cubicBezTo>
                        <a:cubicBezTo>
                          <a:pt x="2529840" y="4723130"/>
                          <a:pt x="2466340" y="4719320"/>
                          <a:pt x="2405380" y="4707890"/>
                        </a:cubicBezTo>
                        <a:cubicBezTo>
                          <a:pt x="2326640" y="4693920"/>
                          <a:pt x="2246630" y="4693920"/>
                          <a:pt x="2169160" y="4681220"/>
                        </a:cubicBezTo>
                        <a:cubicBezTo>
                          <a:pt x="1967230" y="4648200"/>
                          <a:pt x="1761490" y="4657090"/>
                          <a:pt x="1558290" y="4643120"/>
                        </a:cubicBezTo>
                        <a:cubicBezTo>
                          <a:pt x="1443990" y="4635500"/>
                          <a:pt x="1329690" y="4617720"/>
                          <a:pt x="1215390" y="4602480"/>
                        </a:cubicBezTo>
                        <a:cubicBezTo>
                          <a:pt x="1085850" y="4585970"/>
                          <a:pt x="956310" y="4566920"/>
                          <a:pt x="825500" y="4549140"/>
                        </a:cubicBezTo>
                        <a:cubicBezTo>
                          <a:pt x="730250" y="4536440"/>
                          <a:pt x="633730" y="4523740"/>
                          <a:pt x="538480" y="4511040"/>
                        </a:cubicBezTo>
                        <a:cubicBezTo>
                          <a:pt x="535940" y="4511040"/>
                          <a:pt x="533400" y="4509770"/>
                          <a:pt x="530860" y="4509770"/>
                        </a:cubicBezTo>
                        <a:cubicBezTo>
                          <a:pt x="450850" y="4475479"/>
                          <a:pt x="365760" y="4448810"/>
                          <a:pt x="292100" y="4404360"/>
                        </a:cubicBezTo>
                        <a:cubicBezTo>
                          <a:pt x="167640" y="4328160"/>
                          <a:pt x="114300" y="4206240"/>
                          <a:pt x="109220" y="4062730"/>
                        </a:cubicBezTo>
                        <a:cubicBezTo>
                          <a:pt x="107950" y="4013200"/>
                          <a:pt x="101600" y="3964940"/>
                          <a:pt x="101600" y="3915410"/>
                        </a:cubicBezTo>
                        <a:cubicBezTo>
                          <a:pt x="102870" y="3846830"/>
                          <a:pt x="107950" y="3779520"/>
                          <a:pt x="111760" y="3712210"/>
                        </a:cubicBezTo>
                        <a:cubicBezTo>
                          <a:pt x="121920" y="3511550"/>
                          <a:pt x="127000" y="3310890"/>
                          <a:pt x="111760" y="3110230"/>
                        </a:cubicBezTo>
                        <a:cubicBezTo>
                          <a:pt x="97790" y="2929890"/>
                          <a:pt x="85090" y="2750820"/>
                          <a:pt x="71120" y="2570480"/>
                        </a:cubicBezTo>
                        <a:cubicBezTo>
                          <a:pt x="62230" y="2454910"/>
                          <a:pt x="50800" y="2340610"/>
                          <a:pt x="43180" y="2225040"/>
                        </a:cubicBezTo>
                        <a:cubicBezTo>
                          <a:pt x="38100" y="2148840"/>
                          <a:pt x="39370" y="2071370"/>
                          <a:pt x="34290" y="1995170"/>
                        </a:cubicBezTo>
                        <a:cubicBezTo>
                          <a:pt x="31750" y="1951990"/>
                          <a:pt x="17780" y="1910080"/>
                          <a:pt x="16510" y="1866900"/>
                        </a:cubicBezTo>
                        <a:cubicBezTo>
                          <a:pt x="11430" y="1762760"/>
                          <a:pt x="10160" y="1657350"/>
                          <a:pt x="7620" y="1551940"/>
                        </a:cubicBezTo>
                        <a:cubicBezTo>
                          <a:pt x="6350" y="1511300"/>
                          <a:pt x="0" y="1470660"/>
                          <a:pt x="1270" y="1430020"/>
                        </a:cubicBezTo>
                        <a:cubicBezTo>
                          <a:pt x="2540" y="1366520"/>
                          <a:pt x="10160" y="1303020"/>
                          <a:pt x="11430" y="1239520"/>
                        </a:cubicBezTo>
                        <a:cubicBezTo>
                          <a:pt x="12700" y="1165860"/>
                          <a:pt x="5080" y="1092200"/>
                          <a:pt x="7620" y="1019810"/>
                        </a:cubicBezTo>
                        <a:cubicBezTo>
                          <a:pt x="7620" y="949960"/>
                          <a:pt x="16510" y="881380"/>
                          <a:pt x="25400" y="811530"/>
                        </a:cubicBezTo>
                        <a:cubicBezTo>
                          <a:pt x="27940" y="787400"/>
                          <a:pt x="45720" y="765810"/>
                          <a:pt x="50800" y="741680"/>
                        </a:cubicBezTo>
                        <a:cubicBezTo>
                          <a:pt x="72390" y="622300"/>
                          <a:pt x="95250" y="502920"/>
                          <a:pt x="151130" y="392430"/>
                        </a:cubicBezTo>
                        <a:cubicBezTo>
                          <a:pt x="163830" y="368300"/>
                          <a:pt x="184150" y="346710"/>
                          <a:pt x="203200" y="327660"/>
                        </a:cubicBezTo>
                        <a:cubicBezTo>
                          <a:pt x="209550" y="321310"/>
                          <a:pt x="224790" y="325120"/>
                          <a:pt x="228600" y="325120"/>
                        </a:cubicBezTo>
                        <a:cubicBezTo>
                          <a:pt x="237490" y="308610"/>
                          <a:pt x="242570" y="292100"/>
                          <a:pt x="252730" y="284480"/>
                        </a:cubicBezTo>
                        <a:cubicBezTo>
                          <a:pt x="307340" y="242570"/>
                          <a:pt x="364490" y="212090"/>
                          <a:pt x="435610" y="204470"/>
                        </a:cubicBezTo>
                        <a:cubicBezTo>
                          <a:pt x="488950" y="198120"/>
                          <a:pt x="541020" y="175260"/>
                          <a:pt x="594360" y="162560"/>
                        </a:cubicBezTo>
                        <a:cubicBezTo>
                          <a:pt x="659130" y="147320"/>
                          <a:pt x="723900" y="129540"/>
                          <a:pt x="791210" y="120650"/>
                        </a:cubicBezTo>
                        <a:cubicBezTo>
                          <a:pt x="852170" y="113030"/>
                          <a:pt x="910590" y="96520"/>
                          <a:pt x="972820" y="91440"/>
                        </a:cubicBezTo>
                        <a:cubicBezTo>
                          <a:pt x="1036320" y="86360"/>
                          <a:pt x="1099820" y="71120"/>
                          <a:pt x="1164590" y="66040"/>
                        </a:cubicBezTo>
                        <a:cubicBezTo>
                          <a:pt x="1339850" y="53340"/>
                          <a:pt x="1516380" y="44450"/>
                          <a:pt x="1691640" y="34290"/>
                        </a:cubicBezTo>
                        <a:cubicBezTo>
                          <a:pt x="1734820" y="31750"/>
                          <a:pt x="1778000" y="34290"/>
                          <a:pt x="1821180" y="35560"/>
                        </a:cubicBezTo>
                        <a:cubicBezTo>
                          <a:pt x="1842770" y="36830"/>
                          <a:pt x="1864360" y="41910"/>
                          <a:pt x="1887220" y="44450"/>
                        </a:cubicBezTo>
                        <a:cubicBezTo>
                          <a:pt x="1897380" y="45720"/>
                          <a:pt x="1907540" y="41910"/>
                          <a:pt x="1917700" y="41910"/>
                        </a:cubicBezTo>
                        <a:cubicBezTo>
                          <a:pt x="1948180" y="41910"/>
                          <a:pt x="1979930" y="41910"/>
                          <a:pt x="2010410" y="40640"/>
                        </a:cubicBezTo>
                        <a:cubicBezTo>
                          <a:pt x="2068830" y="38100"/>
                          <a:pt x="2128520" y="31750"/>
                          <a:pt x="2186940" y="31750"/>
                        </a:cubicBezTo>
                        <a:cubicBezTo>
                          <a:pt x="2244090" y="31750"/>
                          <a:pt x="2301240" y="35560"/>
                          <a:pt x="2358390" y="38100"/>
                        </a:cubicBezTo>
                        <a:lnTo>
                          <a:pt x="2404110" y="38100"/>
                        </a:lnTo>
                        <a:cubicBezTo>
                          <a:pt x="2473960" y="35560"/>
                          <a:pt x="2542540" y="35560"/>
                          <a:pt x="2612390" y="31750"/>
                        </a:cubicBezTo>
                        <a:cubicBezTo>
                          <a:pt x="2679700" y="27940"/>
                          <a:pt x="2745740" y="19050"/>
                          <a:pt x="2813050" y="15240"/>
                        </a:cubicBezTo>
                        <a:cubicBezTo>
                          <a:pt x="2844800" y="12700"/>
                          <a:pt x="2877820" y="12700"/>
                          <a:pt x="2909570" y="19050"/>
                        </a:cubicBezTo>
                        <a:cubicBezTo>
                          <a:pt x="2957830" y="27940"/>
                          <a:pt x="3003550" y="33020"/>
                          <a:pt x="3051810" y="19050"/>
                        </a:cubicBezTo>
                        <a:cubicBezTo>
                          <a:pt x="3069590" y="13970"/>
                          <a:pt x="3092450" y="22860"/>
                          <a:pt x="3112770" y="25400"/>
                        </a:cubicBezTo>
                        <a:cubicBezTo>
                          <a:pt x="3121660" y="26670"/>
                          <a:pt x="3131820" y="29210"/>
                          <a:pt x="3136900" y="25400"/>
                        </a:cubicBezTo>
                        <a:cubicBezTo>
                          <a:pt x="3171190" y="0"/>
                          <a:pt x="3202940" y="6350"/>
                          <a:pt x="3235960" y="27940"/>
                        </a:cubicBezTo>
                        <a:cubicBezTo>
                          <a:pt x="3239770" y="30480"/>
                          <a:pt x="3249930" y="24130"/>
                          <a:pt x="3257550" y="24130"/>
                        </a:cubicBezTo>
                        <a:cubicBezTo>
                          <a:pt x="3288030" y="24130"/>
                          <a:pt x="3318510" y="24130"/>
                          <a:pt x="3350260" y="25400"/>
                        </a:cubicBezTo>
                        <a:cubicBezTo>
                          <a:pt x="3373120" y="26670"/>
                          <a:pt x="3394710" y="34290"/>
                          <a:pt x="3417570" y="36830"/>
                        </a:cubicBezTo>
                        <a:cubicBezTo>
                          <a:pt x="3467100" y="43180"/>
                          <a:pt x="3517900" y="53340"/>
                          <a:pt x="3568700" y="53340"/>
                        </a:cubicBezTo>
                        <a:cubicBezTo>
                          <a:pt x="3663950" y="54610"/>
                          <a:pt x="3759200" y="58420"/>
                          <a:pt x="3853180" y="78740"/>
                        </a:cubicBezTo>
                        <a:cubicBezTo>
                          <a:pt x="3940809" y="97790"/>
                          <a:pt x="4030980" y="97790"/>
                          <a:pt x="4119880" y="113030"/>
                        </a:cubicBezTo>
                        <a:cubicBezTo>
                          <a:pt x="4173220" y="121920"/>
                          <a:pt x="4227830" y="138430"/>
                          <a:pt x="4273550" y="165100"/>
                        </a:cubicBezTo>
                        <a:cubicBezTo>
                          <a:pt x="4323080" y="193040"/>
                          <a:pt x="4361180" y="238760"/>
                          <a:pt x="4405630" y="276860"/>
                        </a:cubicBezTo>
                        <a:cubicBezTo>
                          <a:pt x="4422139" y="290830"/>
                          <a:pt x="4446270" y="300990"/>
                          <a:pt x="4457700" y="318770"/>
                        </a:cubicBezTo>
                        <a:cubicBezTo>
                          <a:pt x="4490720" y="367030"/>
                          <a:pt x="4519930" y="417830"/>
                          <a:pt x="4549140" y="468630"/>
                        </a:cubicBezTo>
                        <a:cubicBezTo>
                          <a:pt x="4570730" y="505460"/>
                          <a:pt x="4592320" y="543560"/>
                          <a:pt x="4608830" y="581660"/>
                        </a:cubicBezTo>
                        <a:cubicBezTo>
                          <a:pt x="4626610" y="626110"/>
                          <a:pt x="4640580" y="671830"/>
                          <a:pt x="4654550" y="718820"/>
                        </a:cubicBezTo>
                        <a:cubicBezTo>
                          <a:pt x="4676140" y="792480"/>
                          <a:pt x="4701540" y="866140"/>
                          <a:pt x="4715510" y="942340"/>
                        </a:cubicBezTo>
                        <a:cubicBezTo>
                          <a:pt x="4735830" y="1049020"/>
                          <a:pt x="4745990" y="1158240"/>
                          <a:pt x="4761230" y="1266190"/>
                        </a:cubicBezTo>
                        <a:cubicBezTo>
                          <a:pt x="4766310" y="1301750"/>
                          <a:pt x="4772660" y="1337310"/>
                          <a:pt x="4775200" y="1372870"/>
                        </a:cubicBezTo>
                        <a:cubicBezTo>
                          <a:pt x="4782820" y="1474470"/>
                          <a:pt x="4787900" y="1574800"/>
                          <a:pt x="4794250" y="1676400"/>
                        </a:cubicBezTo>
                        <a:cubicBezTo>
                          <a:pt x="4803140" y="1802130"/>
                          <a:pt x="4815840" y="1926590"/>
                          <a:pt x="4822190" y="2052320"/>
                        </a:cubicBezTo>
                        <a:cubicBezTo>
                          <a:pt x="4828540" y="2172970"/>
                          <a:pt x="4833620" y="2294890"/>
                          <a:pt x="4831080" y="2416810"/>
                        </a:cubicBezTo>
                        <a:cubicBezTo>
                          <a:pt x="4827270" y="2620010"/>
                          <a:pt x="4817110" y="2821940"/>
                          <a:pt x="4806950" y="3025140"/>
                        </a:cubicBezTo>
                        <a:cubicBezTo>
                          <a:pt x="4800600" y="3150870"/>
                          <a:pt x="4791710" y="3275330"/>
                          <a:pt x="4779010" y="3399790"/>
                        </a:cubicBezTo>
                        <a:cubicBezTo>
                          <a:pt x="4766310" y="3524250"/>
                          <a:pt x="4747260" y="3647440"/>
                          <a:pt x="4733290" y="3771900"/>
                        </a:cubicBezTo>
                        <a:cubicBezTo>
                          <a:pt x="4723130" y="3858260"/>
                          <a:pt x="4720590" y="3944620"/>
                          <a:pt x="4709160" y="4029710"/>
                        </a:cubicBezTo>
                        <a:cubicBezTo>
                          <a:pt x="4699000" y="4107180"/>
                          <a:pt x="4660900" y="4175760"/>
                          <a:pt x="4610100" y="4232910"/>
                        </a:cubicBezTo>
                        <a:cubicBezTo>
                          <a:pt x="4568191" y="4281170"/>
                          <a:pt x="4535170" y="4335780"/>
                          <a:pt x="4491991" y="4382770"/>
                        </a:cubicBezTo>
                        <a:cubicBezTo>
                          <a:pt x="4453891" y="4424679"/>
                          <a:pt x="4411981" y="4466590"/>
                          <a:pt x="4345941" y="4467860"/>
                        </a:cubicBezTo>
                        <a:cubicBezTo>
                          <a:pt x="4330700" y="4467860"/>
                          <a:pt x="4316731" y="4483100"/>
                          <a:pt x="4301491" y="4490720"/>
                        </a:cubicBezTo>
                        <a:cubicBezTo>
                          <a:pt x="4236720" y="4518660"/>
                          <a:pt x="4169411" y="4542790"/>
                          <a:pt x="4105911" y="4573270"/>
                        </a:cubicBezTo>
                        <a:cubicBezTo>
                          <a:pt x="3989070" y="4629150"/>
                          <a:pt x="3863341" y="4638040"/>
                          <a:pt x="3737611" y="4643120"/>
                        </a:cubicBezTo>
                        <a:cubicBezTo>
                          <a:pt x="3689351" y="4645660"/>
                          <a:pt x="3639820" y="4641850"/>
                          <a:pt x="3591561" y="4645660"/>
                        </a:cubicBezTo>
                        <a:cubicBezTo>
                          <a:pt x="3567431" y="4646930"/>
                          <a:pt x="3544570" y="4658360"/>
                          <a:pt x="3521711" y="4663440"/>
                        </a:cubicBezTo>
                        <a:cubicBezTo>
                          <a:pt x="3511551" y="4665980"/>
                          <a:pt x="3501391" y="4664710"/>
                          <a:pt x="3489961" y="4665980"/>
                        </a:cubicBezTo>
                        <a:cubicBezTo>
                          <a:pt x="3474720" y="4667250"/>
                          <a:pt x="3459481" y="4671060"/>
                          <a:pt x="3444241" y="4669790"/>
                        </a:cubicBezTo>
                        <a:cubicBezTo>
                          <a:pt x="3429000" y="4667250"/>
                          <a:pt x="3418841" y="4662170"/>
                          <a:pt x="3416300" y="466217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</p:spPr>
              </p:sp>
            </p:grpSp>
            <p:pic>
              <p:nvPicPr>
                <p:cNvPr id="19" name="Picture 7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801244" y="2242772"/>
                  <a:ext cx="2851809" cy="1784242"/>
                </a:xfrm>
                <a:prstGeom prst="rect">
                  <a:avLst/>
                </a:prstGeom>
              </p:spPr>
            </p:pic>
          </p:grpSp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2796597" y="3713587"/>
                <a:ext cx="5038950" cy="3010744"/>
              </a:xfrm>
              <a:prstGeom prst="rect">
                <a:avLst/>
              </a:prstGeom>
              <a:noFill/>
              <a:ln w="38100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Tên địa lí</a:t>
                </a:r>
              </a:p>
            </p:txBody>
          </p:sp>
        </p:grpSp>
        <p:pic>
          <p:nvPicPr>
            <p:cNvPr id="2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662759" y="1904046"/>
              <a:ext cx="728217" cy="680156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2267461" y="3039682"/>
            <a:ext cx="2411814" cy="2219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6" descr="Icon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33" y="-245209"/>
            <a:ext cx="2253368" cy="2253368"/>
          </a:xfrm>
          <a:prstGeom prst="rect">
            <a:avLst/>
          </a:prstGeom>
        </p:spPr>
      </p:pic>
      <p:sp>
        <p:nvSpPr>
          <p:cNvPr id="24" name="TextBox 23">
            <a:hlinkClick r:id="rId7" action="ppaction://hlinksldjump"/>
            <a:extLst>
              <a:ext uri="{FF2B5EF4-FFF2-40B4-BE49-F238E27FC236}">
                <a16:creationId xmlns:a16="http://schemas.microsoft.com/office/drawing/2014/main" id="{E052302C-CCF9-43FF-BE8C-BB212C1EF91C}"/>
              </a:ext>
            </a:extLst>
          </p:cNvPr>
          <p:cNvSpPr txBox="1"/>
          <p:nvPr/>
        </p:nvSpPr>
        <p:spPr>
          <a:xfrm>
            <a:off x="5349920" y="3196605"/>
            <a:ext cx="58297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Box 25">
            <a:hlinkClick r:id="rId7" action="ppaction://hlinksldjump"/>
            <a:extLst>
              <a:ext uri="{FF2B5EF4-FFF2-40B4-BE49-F238E27FC236}">
                <a16:creationId xmlns:a16="http://schemas.microsoft.com/office/drawing/2014/main" id="{9D3AD081-1DE5-4901-9E80-B3B820DBBF08}"/>
              </a:ext>
            </a:extLst>
          </p:cNvPr>
          <p:cNvSpPr txBox="1"/>
          <p:nvPr/>
        </p:nvSpPr>
        <p:spPr>
          <a:xfrm>
            <a:off x="5738548" y="4149601"/>
            <a:ext cx="5052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508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uiExpand="1" build="p"/>
      <p:bldP spid="2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4425" y="623033"/>
            <a:ext cx="23631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xét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6693" y="4821135"/>
            <a:ext cx="10531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ta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47929" y="1279786"/>
            <a:ext cx="3534304" cy="1353694"/>
            <a:chOff x="1511855" y="1707577"/>
            <a:chExt cx="7624591" cy="6551267"/>
          </a:xfrm>
        </p:grpSpPr>
        <p:grpSp>
          <p:nvGrpSpPr>
            <p:cNvPr id="6" name="Group 5"/>
            <p:cNvGrpSpPr/>
            <p:nvPr/>
          </p:nvGrpSpPr>
          <p:grpSpPr>
            <a:xfrm>
              <a:off x="1511855" y="1707577"/>
              <a:ext cx="7624591" cy="6551267"/>
              <a:chOff x="1446858" y="2313893"/>
              <a:chExt cx="7624591" cy="6551267"/>
            </a:xfrm>
          </p:grpSpPr>
          <p:grpSp>
            <p:nvGrpSpPr>
              <p:cNvPr id="8" name="Group 2"/>
              <p:cNvGrpSpPr/>
              <p:nvPr/>
            </p:nvGrpSpPr>
            <p:grpSpPr>
              <a:xfrm>
                <a:off x="1446858" y="3000597"/>
                <a:ext cx="7624591" cy="5864563"/>
                <a:chOff x="135768" y="576871"/>
                <a:chExt cx="2116170" cy="1627682"/>
              </a:xfrm>
            </p:grpSpPr>
            <p:sp>
              <p:nvSpPr>
                <p:cNvPr id="13" name="Freeform 3"/>
                <p:cNvSpPr/>
                <p:nvPr/>
              </p:nvSpPr>
              <p:spPr>
                <a:xfrm>
                  <a:off x="135768" y="576871"/>
                  <a:ext cx="2116170" cy="1627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5409" h="2345721">
                      <a:moveTo>
                        <a:pt x="63030" y="1752167"/>
                      </a:moveTo>
                      <a:cubicBezTo>
                        <a:pt x="63030" y="1752167"/>
                        <a:pt x="0" y="1505603"/>
                        <a:pt x="10218" y="1214762"/>
                      </a:cubicBezTo>
                      <a:cubicBezTo>
                        <a:pt x="18651" y="990971"/>
                        <a:pt x="65033" y="645332"/>
                        <a:pt x="65033" y="645332"/>
                      </a:cubicBezTo>
                      <a:cubicBezTo>
                        <a:pt x="82233" y="502466"/>
                        <a:pt x="56685" y="337866"/>
                        <a:pt x="181385" y="223925"/>
                      </a:cubicBezTo>
                      <a:cubicBezTo>
                        <a:pt x="346794" y="72788"/>
                        <a:pt x="621643" y="0"/>
                        <a:pt x="1502336" y="6965"/>
                      </a:cubicBezTo>
                      <a:lnTo>
                        <a:pt x="1502338" y="6965"/>
                      </a:lnTo>
                      <a:cubicBezTo>
                        <a:pt x="1719085" y="16819"/>
                        <a:pt x="1923400" y="36481"/>
                        <a:pt x="2057588" y="101690"/>
                      </a:cubicBezTo>
                      <a:cubicBezTo>
                        <a:pt x="2313634" y="226120"/>
                        <a:pt x="2395409" y="459160"/>
                        <a:pt x="2389921" y="704684"/>
                      </a:cubicBezTo>
                      <a:cubicBezTo>
                        <a:pt x="2389921" y="704684"/>
                        <a:pt x="2346634" y="1013073"/>
                        <a:pt x="2354067" y="1248607"/>
                      </a:cubicBezTo>
                      <a:cubicBezTo>
                        <a:pt x="2361190" y="1493969"/>
                        <a:pt x="2368347" y="1689572"/>
                        <a:pt x="2368347" y="1689572"/>
                      </a:cubicBezTo>
                      <a:cubicBezTo>
                        <a:pt x="2351665" y="1905304"/>
                        <a:pt x="2237021" y="2115916"/>
                        <a:pt x="2040152" y="2227540"/>
                      </a:cubicBezTo>
                      <a:cubicBezTo>
                        <a:pt x="1889801" y="2312789"/>
                        <a:pt x="1691770" y="2327886"/>
                        <a:pt x="1335275" y="2317145"/>
                      </a:cubicBezTo>
                      <a:lnTo>
                        <a:pt x="1335267" y="2317145"/>
                      </a:lnTo>
                      <a:cubicBezTo>
                        <a:pt x="645952" y="2311868"/>
                        <a:pt x="384604" y="2345721"/>
                        <a:pt x="254278" y="2236563"/>
                      </a:cubicBezTo>
                      <a:cubicBezTo>
                        <a:pt x="145767" y="2145678"/>
                        <a:pt x="81795" y="1952367"/>
                        <a:pt x="63030" y="1752167"/>
                      </a:cubicBezTo>
                      <a:close/>
                    </a:path>
                  </a:pathLst>
                </a:custGeom>
                <a:solidFill>
                  <a:srgbClr val="FCE4E2"/>
                </a:solidFill>
              </p:spPr>
            </p:sp>
          </p:grpSp>
          <p:grpSp>
            <p:nvGrpSpPr>
              <p:cNvPr id="9" name="Group 4"/>
              <p:cNvGrpSpPr>
                <a:grpSpLocks noChangeAspect="1"/>
              </p:cNvGrpSpPr>
              <p:nvPr/>
            </p:nvGrpSpPr>
            <p:grpSpPr>
              <a:xfrm>
                <a:off x="1937609" y="3231223"/>
                <a:ext cx="6498040" cy="4991288"/>
                <a:chOff x="239381" y="1136766"/>
                <a:chExt cx="4270153" cy="3279999"/>
              </a:xfrm>
            </p:grpSpPr>
            <p:sp>
              <p:nvSpPr>
                <p:cNvPr id="12" name="Freeform 5"/>
                <p:cNvSpPr/>
                <p:nvPr/>
              </p:nvSpPr>
              <p:spPr>
                <a:xfrm>
                  <a:off x="239381" y="1136766"/>
                  <a:ext cx="4270153" cy="3279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3620" h="4726940">
                      <a:moveTo>
                        <a:pt x="3416300" y="4662170"/>
                      </a:moveTo>
                      <a:cubicBezTo>
                        <a:pt x="3388360" y="4669790"/>
                        <a:pt x="3366770" y="4679950"/>
                        <a:pt x="3345180" y="4682490"/>
                      </a:cubicBezTo>
                      <a:cubicBezTo>
                        <a:pt x="3223260" y="4692650"/>
                        <a:pt x="3102610" y="4702810"/>
                        <a:pt x="2980690" y="4711700"/>
                      </a:cubicBezTo>
                      <a:cubicBezTo>
                        <a:pt x="2918460" y="4715510"/>
                        <a:pt x="2856230" y="4719320"/>
                        <a:pt x="2794000" y="4720590"/>
                      </a:cubicBezTo>
                      <a:cubicBezTo>
                        <a:pt x="2726690" y="4723130"/>
                        <a:pt x="2659380" y="4726940"/>
                        <a:pt x="2593340" y="4724400"/>
                      </a:cubicBezTo>
                      <a:cubicBezTo>
                        <a:pt x="2529840" y="4723130"/>
                        <a:pt x="2466340" y="4719320"/>
                        <a:pt x="2405380" y="4707890"/>
                      </a:cubicBezTo>
                      <a:cubicBezTo>
                        <a:pt x="2326640" y="4693920"/>
                        <a:pt x="2246630" y="4693920"/>
                        <a:pt x="2169160" y="4681220"/>
                      </a:cubicBezTo>
                      <a:cubicBezTo>
                        <a:pt x="1967230" y="4648200"/>
                        <a:pt x="1761490" y="4657090"/>
                        <a:pt x="1558290" y="4643120"/>
                      </a:cubicBezTo>
                      <a:cubicBezTo>
                        <a:pt x="1443990" y="4635500"/>
                        <a:pt x="1329690" y="4617720"/>
                        <a:pt x="1215390" y="4602480"/>
                      </a:cubicBezTo>
                      <a:cubicBezTo>
                        <a:pt x="1085850" y="4585970"/>
                        <a:pt x="956310" y="4566920"/>
                        <a:pt x="825500" y="4549140"/>
                      </a:cubicBezTo>
                      <a:cubicBezTo>
                        <a:pt x="730250" y="4536440"/>
                        <a:pt x="633730" y="4523740"/>
                        <a:pt x="538480" y="4511040"/>
                      </a:cubicBezTo>
                      <a:cubicBezTo>
                        <a:pt x="535940" y="4511040"/>
                        <a:pt x="533400" y="4509770"/>
                        <a:pt x="530860" y="4509770"/>
                      </a:cubicBezTo>
                      <a:cubicBezTo>
                        <a:pt x="450850" y="4475479"/>
                        <a:pt x="365760" y="4448810"/>
                        <a:pt x="292100" y="4404360"/>
                      </a:cubicBezTo>
                      <a:cubicBezTo>
                        <a:pt x="167640" y="4328160"/>
                        <a:pt x="114300" y="4206240"/>
                        <a:pt x="109220" y="4062730"/>
                      </a:cubicBezTo>
                      <a:cubicBezTo>
                        <a:pt x="107950" y="4013200"/>
                        <a:pt x="101600" y="3964940"/>
                        <a:pt x="101600" y="3915410"/>
                      </a:cubicBezTo>
                      <a:cubicBezTo>
                        <a:pt x="102870" y="3846830"/>
                        <a:pt x="107950" y="3779520"/>
                        <a:pt x="111760" y="3712210"/>
                      </a:cubicBezTo>
                      <a:cubicBezTo>
                        <a:pt x="121920" y="3511550"/>
                        <a:pt x="127000" y="3310890"/>
                        <a:pt x="111760" y="3110230"/>
                      </a:cubicBezTo>
                      <a:cubicBezTo>
                        <a:pt x="97790" y="2929890"/>
                        <a:pt x="85090" y="2750820"/>
                        <a:pt x="71120" y="2570480"/>
                      </a:cubicBezTo>
                      <a:cubicBezTo>
                        <a:pt x="62230" y="2454910"/>
                        <a:pt x="50800" y="2340610"/>
                        <a:pt x="43180" y="2225040"/>
                      </a:cubicBezTo>
                      <a:cubicBezTo>
                        <a:pt x="38100" y="2148840"/>
                        <a:pt x="39370" y="2071370"/>
                        <a:pt x="34290" y="1995170"/>
                      </a:cubicBezTo>
                      <a:cubicBezTo>
                        <a:pt x="31750" y="1951990"/>
                        <a:pt x="17780" y="1910080"/>
                        <a:pt x="16510" y="1866900"/>
                      </a:cubicBezTo>
                      <a:cubicBezTo>
                        <a:pt x="11430" y="1762760"/>
                        <a:pt x="10160" y="1657350"/>
                        <a:pt x="7620" y="1551940"/>
                      </a:cubicBezTo>
                      <a:cubicBezTo>
                        <a:pt x="6350" y="1511300"/>
                        <a:pt x="0" y="1470660"/>
                        <a:pt x="1270" y="1430020"/>
                      </a:cubicBezTo>
                      <a:cubicBezTo>
                        <a:pt x="2540" y="1366520"/>
                        <a:pt x="10160" y="1303020"/>
                        <a:pt x="11430" y="1239520"/>
                      </a:cubicBezTo>
                      <a:cubicBezTo>
                        <a:pt x="12700" y="1165860"/>
                        <a:pt x="5080" y="1092200"/>
                        <a:pt x="7620" y="1019810"/>
                      </a:cubicBezTo>
                      <a:cubicBezTo>
                        <a:pt x="7620" y="949960"/>
                        <a:pt x="16510" y="881380"/>
                        <a:pt x="25400" y="811530"/>
                      </a:cubicBezTo>
                      <a:cubicBezTo>
                        <a:pt x="27940" y="787400"/>
                        <a:pt x="45720" y="765810"/>
                        <a:pt x="50800" y="741680"/>
                      </a:cubicBezTo>
                      <a:cubicBezTo>
                        <a:pt x="72390" y="622300"/>
                        <a:pt x="95250" y="502920"/>
                        <a:pt x="151130" y="392430"/>
                      </a:cubicBezTo>
                      <a:cubicBezTo>
                        <a:pt x="163830" y="368300"/>
                        <a:pt x="184150" y="346710"/>
                        <a:pt x="203200" y="327660"/>
                      </a:cubicBezTo>
                      <a:cubicBezTo>
                        <a:pt x="209550" y="321310"/>
                        <a:pt x="224790" y="325120"/>
                        <a:pt x="228600" y="325120"/>
                      </a:cubicBezTo>
                      <a:cubicBezTo>
                        <a:pt x="237490" y="308610"/>
                        <a:pt x="242570" y="292100"/>
                        <a:pt x="252730" y="284480"/>
                      </a:cubicBezTo>
                      <a:cubicBezTo>
                        <a:pt x="307340" y="242570"/>
                        <a:pt x="364490" y="212090"/>
                        <a:pt x="435610" y="204470"/>
                      </a:cubicBezTo>
                      <a:cubicBezTo>
                        <a:pt x="488950" y="198120"/>
                        <a:pt x="541020" y="175260"/>
                        <a:pt x="594360" y="162560"/>
                      </a:cubicBezTo>
                      <a:cubicBezTo>
                        <a:pt x="659130" y="147320"/>
                        <a:pt x="723900" y="129540"/>
                        <a:pt x="791210" y="120650"/>
                      </a:cubicBezTo>
                      <a:cubicBezTo>
                        <a:pt x="852170" y="113030"/>
                        <a:pt x="910590" y="96520"/>
                        <a:pt x="972820" y="91440"/>
                      </a:cubicBezTo>
                      <a:cubicBezTo>
                        <a:pt x="1036320" y="86360"/>
                        <a:pt x="1099820" y="71120"/>
                        <a:pt x="1164590" y="66040"/>
                      </a:cubicBezTo>
                      <a:cubicBezTo>
                        <a:pt x="1339850" y="53340"/>
                        <a:pt x="1516380" y="44450"/>
                        <a:pt x="1691640" y="34290"/>
                      </a:cubicBezTo>
                      <a:cubicBezTo>
                        <a:pt x="1734820" y="31750"/>
                        <a:pt x="1778000" y="34290"/>
                        <a:pt x="1821180" y="35560"/>
                      </a:cubicBezTo>
                      <a:cubicBezTo>
                        <a:pt x="1842770" y="36830"/>
                        <a:pt x="1864360" y="41910"/>
                        <a:pt x="1887220" y="44450"/>
                      </a:cubicBezTo>
                      <a:cubicBezTo>
                        <a:pt x="1897380" y="45720"/>
                        <a:pt x="1907540" y="41910"/>
                        <a:pt x="1917700" y="41910"/>
                      </a:cubicBezTo>
                      <a:cubicBezTo>
                        <a:pt x="1948180" y="41910"/>
                        <a:pt x="1979930" y="41910"/>
                        <a:pt x="2010410" y="40640"/>
                      </a:cubicBezTo>
                      <a:cubicBezTo>
                        <a:pt x="2068830" y="38100"/>
                        <a:pt x="2128520" y="31750"/>
                        <a:pt x="2186940" y="31750"/>
                      </a:cubicBezTo>
                      <a:cubicBezTo>
                        <a:pt x="2244090" y="31750"/>
                        <a:pt x="2301240" y="35560"/>
                        <a:pt x="2358390" y="38100"/>
                      </a:cubicBezTo>
                      <a:lnTo>
                        <a:pt x="2404110" y="38100"/>
                      </a:lnTo>
                      <a:cubicBezTo>
                        <a:pt x="2473960" y="35560"/>
                        <a:pt x="2542540" y="35560"/>
                        <a:pt x="2612390" y="31750"/>
                      </a:cubicBezTo>
                      <a:cubicBezTo>
                        <a:pt x="2679700" y="27940"/>
                        <a:pt x="2745740" y="19050"/>
                        <a:pt x="2813050" y="15240"/>
                      </a:cubicBezTo>
                      <a:cubicBezTo>
                        <a:pt x="2844800" y="12700"/>
                        <a:pt x="2877820" y="12700"/>
                        <a:pt x="2909570" y="19050"/>
                      </a:cubicBezTo>
                      <a:cubicBezTo>
                        <a:pt x="2957830" y="27940"/>
                        <a:pt x="3003550" y="33020"/>
                        <a:pt x="3051810" y="19050"/>
                      </a:cubicBezTo>
                      <a:cubicBezTo>
                        <a:pt x="3069590" y="13970"/>
                        <a:pt x="3092450" y="22860"/>
                        <a:pt x="3112770" y="25400"/>
                      </a:cubicBezTo>
                      <a:cubicBezTo>
                        <a:pt x="3121660" y="26670"/>
                        <a:pt x="3131820" y="29210"/>
                        <a:pt x="3136900" y="25400"/>
                      </a:cubicBezTo>
                      <a:cubicBezTo>
                        <a:pt x="3171190" y="0"/>
                        <a:pt x="3202940" y="6350"/>
                        <a:pt x="3235960" y="27940"/>
                      </a:cubicBezTo>
                      <a:cubicBezTo>
                        <a:pt x="3239770" y="30480"/>
                        <a:pt x="3249930" y="24130"/>
                        <a:pt x="3257550" y="24130"/>
                      </a:cubicBezTo>
                      <a:cubicBezTo>
                        <a:pt x="3288030" y="24130"/>
                        <a:pt x="3318510" y="24130"/>
                        <a:pt x="3350260" y="25400"/>
                      </a:cubicBezTo>
                      <a:cubicBezTo>
                        <a:pt x="3373120" y="26670"/>
                        <a:pt x="3394710" y="34290"/>
                        <a:pt x="3417570" y="36830"/>
                      </a:cubicBezTo>
                      <a:cubicBezTo>
                        <a:pt x="3467100" y="43180"/>
                        <a:pt x="3517900" y="53340"/>
                        <a:pt x="3568700" y="53340"/>
                      </a:cubicBezTo>
                      <a:cubicBezTo>
                        <a:pt x="3663950" y="54610"/>
                        <a:pt x="3759200" y="58420"/>
                        <a:pt x="3853180" y="78740"/>
                      </a:cubicBezTo>
                      <a:cubicBezTo>
                        <a:pt x="3940809" y="97790"/>
                        <a:pt x="4030980" y="97790"/>
                        <a:pt x="4119880" y="113030"/>
                      </a:cubicBezTo>
                      <a:cubicBezTo>
                        <a:pt x="4173220" y="121920"/>
                        <a:pt x="4227830" y="138430"/>
                        <a:pt x="4273550" y="165100"/>
                      </a:cubicBezTo>
                      <a:cubicBezTo>
                        <a:pt x="4323080" y="193040"/>
                        <a:pt x="4361180" y="238760"/>
                        <a:pt x="4405630" y="276860"/>
                      </a:cubicBezTo>
                      <a:cubicBezTo>
                        <a:pt x="4422139" y="290830"/>
                        <a:pt x="4446270" y="300990"/>
                        <a:pt x="4457700" y="318770"/>
                      </a:cubicBezTo>
                      <a:cubicBezTo>
                        <a:pt x="4490720" y="367030"/>
                        <a:pt x="4519930" y="417830"/>
                        <a:pt x="4549140" y="468630"/>
                      </a:cubicBezTo>
                      <a:cubicBezTo>
                        <a:pt x="4570730" y="505460"/>
                        <a:pt x="4592320" y="543560"/>
                        <a:pt x="4608830" y="581660"/>
                      </a:cubicBezTo>
                      <a:cubicBezTo>
                        <a:pt x="4626610" y="626110"/>
                        <a:pt x="4640580" y="671830"/>
                        <a:pt x="4654550" y="718820"/>
                      </a:cubicBezTo>
                      <a:cubicBezTo>
                        <a:pt x="4676140" y="792480"/>
                        <a:pt x="4701540" y="866140"/>
                        <a:pt x="4715510" y="942340"/>
                      </a:cubicBezTo>
                      <a:cubicBezTo>
                        <a:pt x="4735830" y="1049020"/>
                        <a:pt x="4745990" y="1158240"/>
                        <a:pt x="4761230" y="1266190"/>
                      </a:cubicBezTo>
                      <a:cubicBezTo>
                        <a:pt x="4766310" y="1301750"/>
                        <a:pt x="4772660" y="1337310"/>
                        <a:pt x="4775200" y="1372870"/>
                      </a:cubicBezTo>
                      <a:cubicBezTo>
                        <a:pt x="4782820" y="1474470"/>
                        <a:pt x="4787900" y="1574800"/>
                        <a:pt x="4794250" y="1676400"/>
                      </a:cubicBezTo>
                      <a:cubicBezTo>
                        <a:pt x="4803140" y="1802130"/>
                        <a:pt x="4815840" y="1926590"/>
                        <a:pt x="4822190" y="2052320"/>
                      </a:cubicBezTo>
                      <a:cubicBezTo>
                        <a:pt x="4828540" y="2172970"/>
                        <a:pt x="4833620" y="2294890"/>
                        <a:pt x="4831080" y="2416810"/>
                      </a:cubicBezTo>
                      <a:cubicBezTo>
                        <a:pt x="4827270" y="2620010"/>
                        <a:pt x="4817110" y="2821940"/>
                        <a:pt x="4806950" y="3025140"/>
                      </a:cubicBezTo>
                      <a:cubicBezTo>
                        <a:pt x="4800600" y="3150870"/>
                        <a:pt x="4791710" y="3275330"/>
                        <a:pt x="4779010" y="3399790"/>
                      </a:cubicBezTo>
                      <a:cubicBezTo>
                        <a:pt x="4766310" y="3524250"/>
                        <a:pt x="4747260" y="3647440"/>
                        <a:pt x="4733290" y="3771900"/>
                      </a:cubicBezTo>
                      <a:cubicBezTo>
                        <a:pt x="4723130" y="3858260"/>
                        <a:pt x="4720590" y="3944620"/>
                        <a:pt x="4709160" y="4029710"/>
                      </a:cubicBezTo>
                      <a:cubicBezTo>
                        <a:pt x="4699000" y="4107180"/>
                        <a:pt x="4660900" y="4175760"/>
                        <a:pt x="4610100" y="4232910"/>
                      </a:cubicBezTo>
                      <a:cubicBezTo>
                        <a:pt x="4568191" y="4281170"/>
                        <a:pt x="4535170" y="4335780"/>
                        <a:pt x="4491991" y="4382770"/>
                      </a:cubicBezTo>
                      <a:cubicBezTo>
                        <a:pt x="4453891" y="4424679"/>
                        <a:pt x="4411981" y="4466590"/>
                        <a:pt x="4345941" y="4467860"/>
                      </a:cubicBezTo>
                      <a:cubicBezTo>
                        <a:pt x="4330700" y="4467860"/>
                        <a:pt x="4316731" y="4483100"/>
                        <a:pt x="4301491" y="4490720"/>
                      </a:cubicBezTo>
                      <a:cubicBezTo>
                        <a:pt x="4236720" y="4518660"/>
                        <a:pt x="4169411" y="4542790"/>
                        <a:pt x="4105911" y="4573270"/>
                      </a:cubicBezTo>
                      <a:cubicBezTo>
                        <a:pt x="3989070" y="4629150"/>
                        <a:pt x="3863341" y="4638040"/>
                        <a:pt x="3737611" y="4643120"/>
                      </a:cubicBezTo>
                      <a:cubicBezTo>
                        <a:pt x="3689351" y="4645660"/>
                        <a:pt x="3639820" y="4641850"/>
                        <a:pt x="3591561" y="4645660"/>
                      </a:cubicBezTo>
                      <a:cubicBezTo>
                        <a:pt x="3567431" y="4646930"/>
                        <a:pt x="3544570" y="4658360"/>
                        <a:pt x="3521711" y="4663440"/>
                      </a:cubicBezTo>
                      <a:cubicBezTo>
                        <a:pt x="3511551" y="4665980"/>
                        <a:pt x="3501391" y="4664710"/>
                        <a:pt x="3489961" y="4665980"/>
                      </a:cubicBezTo>
                      <a:cubicBezTo>
                        <a:pt x="3474720" y="4667250"/>
                        <a:pt x="3459481" y="4671060"/>
                        <a:pt x="3444241" y="4669790"/>
                      </a:cubicBezTo>
                      <a:cubicBezTo>
                        <a:pt x="3429000" y="4667250"/>
                        <a:pt x="3418841" y="4662170"/>
                        <a:pt x="3416300" y="46621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0000"/>
                  </a:solidFill>
                </a:ln>
              </p:spPr>
            </p:sp>
          </p:grpSp>
          <p:pic>
            <p:nvPicPr>
              <p:cNvPr id="10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2024353">
                <a:off x="7895472" y="2313893"/>
                <a:ext cx="944190" cy="2179100"/>
              </a:xfrm>
              <a:prstGeom prst="rect">
                <a:avLst/>
              </a:prstGeom>
            </p:spPr>
          </p:pic>
          <p:pic>
            <p:nvPicPr>
              <p:cNvPr id="11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27051" y="2461897"/>
                <a:ext cx="2269108" cy="1696346"/>
              </a:xfrm>
              <a:prstGeom prst="rect">
                <a:avLst/>
              </a:prstGeom>
            </p:spPr>
          </p:pic>
        </p:grp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022699" y="3707641"/>
              <a:ext cx="4768976" cy="3127950"/>
            </a:xfrm>
            <a:prstGeom prst="rect">
              <a:avLst/>
            </a:prstGeom>
            <a:noFill/>
            <a:ln w="3810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Tên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18332" y="1121641"/>
            <a:ext cx="3631523" cy="1519331"/>
            <a:chOff x="6647689" y="1904046"/>
            <a:chExt cx="3893875" cy="1853672"/>
          </a:xfrm>
        </p:grpSpPr>
        <p:grpSp>
          <p:nvGrpSpPr>
            <p:cNvPr id="14" name="Group 13"/>
            <p:cNvGrpSpPr/>
            <p:nvPr/>
          </p:nvGrpSpPr>
          <p:grpSpPr>
            <a:xfrm>
              <a:off x="6647689" y="2086587"/>
              <a:ext cx="3893875" cy="1671131"/>
              <a:chOff x="989900" y="1636456"/>
              <a:chExt cx="8630693" cy="710756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89900" y="1636456"/>
                <a:ext cx="8630693" cy="7107567"/>
                <a:chOff x="924903" y="2242772"/>
                <a:chExt cx="8630693" cy="7107567"/>
              </a:xfrm>
            </p:grpSpPr>
            <p:grpSp>
              <p:nvGrpSpPr>
                <p:cNvPr id="17" name="Group 2"/>
                <p:cNvGrpSpPr/>
                <p:nvPr/>
              </p:nvGrpSpPr>
              <p:grpSpPr>
                <a:xfrm>
                  <a:off x="924903" y="2752076"/>
                  <a:ext cx="8630693" cy="6598263"/>
                  <a:chOff x="-9098" y="507895"/>
                  <a:chExt cx="2395409" cy="1831317"/>
                </a:xfrm>
              </p:grpSpPr>
              <p:sp>
                <p:nvSpPr>
                  <p:cNvPr id="21" name="Freeform 3"/>
                  <p:cNvSpPr/>
                  <p:nvPr/>
                </p:nvSpPr>
                <p:spPr>
                  <a:xfrm>
                    <a:off x="-9098" y="507895"/>
                    <a:ext cx="2395409" cy="1831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5409" h="2345721">
                        <a:moveTo>
                          <a:pt x="63030" y="1752167"/>
                        </a:moveTo>
                        <a:cubicBezTo>
                          <a:pt x="63030" y="1752167"/>
                          <a:pt x="0" y="1505603"/>
                          <a:pt x="10218" y="1214762"/>
                        </a:cubicBezTo>
                        <a:cubicBezTo>
                          <a:pt x="18651" y="990971"/>
                          <a:pt x="65033" y="645332"/>
                          <a:pt x="65033" y="645332"/>
                        </a:cubicBezTo>
                        <a:cubicBezTo>
                          <a:pt x="82233" y="502466"/>
                          <a:pt x="56685" y="337866"/>
                          <a:pt x="181385" y="223925"/>
                        </a:cubicBezTo>
                        <a:cubicBezTo>
                          <a:pt x="346794" y="72788"/>
                          <a:pt x="621643" y="0"/>
                          <a:pt x="1502336" y="6965"/>
                        </a:cubicBezTo>
                        <a:lnTo>
                          <a:pt x="1502338" y="6965"/>
                        </a:lnTo>
                        <a:cubicBezTo>
                          <a:pt x="1719085" y="16819"/>
                          <a:pt x="1923400" y="36481"/>
                          <a:pt x="2057588" y="101690"/>
                        </a:cubicBezTo>
                        <a:cubicBezTo>
                          <a:pt x="2313634" y="226120"/>
                          <a:pt x="2395409" y="459160"/>
                          <a:pt x="2389921" y="704684"/>
                        </a:cubicBezTo>
                        <a:cubicBezTo>
                          <a:pt x="2389921" y="704684"/>
                          <a:pt x="2346634" y="1013073"/>
                          <a:pt x="2354067" y="1248607"/>
                        </a:cubicBezTo>
                        <a:cubicBezTo>
                          <a:pt x="2361190" y="1493969"/>
                          <a:pt x="2368347" y="1689572"/>
                          <a:pt x="2368347" y="1689572"/>
                        </a:cubicBezTo>
                        <a:cubicBezTo>
                          <a:pt x="2351665" y="1905304"/>
                          <a:pt x="2237021" y="2115916"/>
                          <a:pt x="2040152" y="2227540"/>
                        </a:cubicBezTo>
                        <a:cubicBezTo>
                          <a:pt x="1889801" y="2312789"/>
                          <a:pt x="1691770" y="2327886"/>
                          <a:pt x="1335275" y="2317145"/>
                        </a:cubicBezTo>
                        <a:lnTo>
                          <a:pt x="1335267" y="2317145"/>
                        </a:lnTo>
                        <a:cubicBezTo>
                          <a:pt x="645952" y="2311868"/>
                          <a:pt x="384604" y="2345721"/>
                          <a:pt x="254278" y="2236563"/>
                        </a:cubicBezTo>
                        <a:cubicBezTo>
                          <a:pt x="145767" y="2145678"/>
                          <a:pt x="81795" y="1952367"/>
                          <a:pt x="63030" y="1752167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</p:spPr>
              </p:sp>
            </p:grpSp>
            <p:grpSp>
              <p:nvGrpSpPr>
                <p:cNvPr id="18" name="Group 4"/>
                <p:cNvGrpSpPr>
                  <a:grpSpLocks noChangeAspect="1"/>
                </p:cNvGrpSpPr>
                <p:nvPr/>
              </p:nvGrpSpPr>
              <p:grpSpPr>
                <a:xfrm>
                  <a:off x="1573335" y="3067189"/>
                  <a:ext cx="7355487" cy="5615732"/>
                  <a:chOff x="0" y="1028972"/>
                  <a:chExt cx="4833620" cy="3690349"/>
                </a:xfrm>
              </p:grpSpPr>
              <p:sp>
                <p:nvSpPr>
                  <p:cNvPr id="20" name="Freeform 5"/>
                  <p:cNvSpPr/>
                  <p:nvPr/>
                </p:nvSpPr>
                <p:spPr>
                  <a:xfrm>
                    <a:off x="0" y="1028972"/>
                    <a:ext cx="4833620" cy="3690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3620" h="4726940">
                        <a:moveTo>
                          <a:pt x="3416300" y="4662170"/>
                        </a:moveTo>
                        <a:cubicBezTo>
                          <a:pt x="3388360" y="4669790"/>
                          <a:pt x="3366770" y="4679950"/>
                          <a:pt x="3345180" y="4682490"/>
                        </a:cubicBezTo>
                        <a:cubicBezTo>
                          <a:pt x="3223260" y="4692650"/>
                          <a:pt x="3102610" y="4702810"/>
                          <a:pt x="2980690" y="4711700"/>
                        </a:cubicBezTo>
                        <a:cubicBezTo>
                          <a:pt x="2918460" y="4715510"/>
                          <a:pt x="2856230" y="4719320"/>
                          <a:pt x="2794000" y="4720590"/>
                        </a:cubicBezTo>
                        <a:cubicBezTo>
                          <a:pt x="2726690" y="4723130"/>
                          <a:pt x="2659380" y="4726940"/>
                          <a:pt x="2593340" y="4724400"/>
                        </a:cubicBezTo>
                        <a:cubicBezTo>
                          <a:pt x="2529840" y="4723130"/>
                          <a:pt x="2466340" y="4719320"/>
                          <a:pt x="2405380" y="4707890"/>
                        </a:cubicBezTo>
                        <a:cubicBezTo>
                          <a:pt x="2326640" y="4693920"/>
                          <a:pt x="2246630" y="4693920"/>
                          <a:pt x="2169160" y="4681220"/>
                        </a:cubicBezTo>
                        <a:cubicBezTo>
                          <a:pt x="1967230" y="4648200"/>
                          <a:pt x="1761490" y="4657090"/>
                          <a:pt x="1558290" y="4643120"/>
                        </a:cubicBezTo>
                        <a:cubicBezTo>
                          <a:pt x="1443990" y="4635500"/>
                          <a:pt x="1329690" y="4617720"/>
                          <a:pt x="1215390" y="4602480"/>
                        </a:cubicBezTo>
                        <a:cubicBezTo>
                          <a:pt x="1085850" y="4585970"/>
                          <a:pt x="956310" y="4566920"/>
                          <a:pt x="825500" y="4549140"/>
                        </a:cubicBezTo>
                        <a:cubicBezTo>
                          <a:pt x="730250" y="4536440"/>
                          <a:pt x="633730" y="4523740"/>
                          <a:pt x="538480" y="4511040"/>
                        </a:cubicBezTo>
                        <a:cubicBezTo>
                          <a:pt x="535940" y="4511040"/>
                          <a:pt x="533400" y="4509770"/>
                          <a:pt x="530860" y="4509770"/>
                        </a:cubicBezTo>
                        <a:cubicBezTo>
                          <a:pt x="450850" y="4475479"/>
                          <a:pt x="365760" y="4448810"/>
                          <a:pt x="292100" y="4404360"/>
                        </a:cubicBezTo>
                        <a:cubicBezTo>
                          <a:pt x="167640" y="4328160"/>
                          <a:pt x="114300" y="4206240"/>
                          <a:pt x="109220" y="4062730"/>
                        </a:cubicBezTo>
                        <a:cubicBezTo>
                          <a:pt x="107950" y="4013200"/>
                          <a:pt x="101600" y="3964940"/>
                          <a:pt x="101600" y="3915410"/>
                        </a:cubicBezTo>
                        <a:cubicBezTo>
                          <a:pt x="102870" y="3846830"/>
                          <a:pt x="107950" y="3779520"/>
                          <a:pt x="111760" y="3712210"/>
                        </a:cubicBezTo>
                        <a:cubicBezTo>
                          <a:pt x="121920" y="3511550"/>
                          <a:pt x="127000" y="3310890"/>
                          <a:pt x="111760" y="3110230"/>
                        </a:cubicBezTo>
                        <a:cubicBezTo>
                          <a:pt x="97790" y="2929890"/>
                          <a:pt x="85090" y="2750820"/>
                          <a:pt x="71120" y="2570480"/>
                        </a:cubicBezTo>
                        <a:cubicBezTo>
                          <a:pt x="62230" y="2454910"/>
                          <a:pt x="50800" y="2340610"/>
                          <a:pt x="43180" y="2225040"/>
                        </a:cubicBezTo>
                        <a:cubicBezTo>
                          <a:pt x="38100" y="2148840"/>
                          <a:pt x="39370" y="2071370"/>
                          <a:pt x="34290" y="1995170"/>
                        </a:cubicBezTo>
                        <a:cubicBezTo>
                          <a:pt x="31750" y="1951990"/>
                          <a:pt x="17780" y="1910080"/>
                          <a:pt x="16510" y="1866900"/>
                        </a:cubicBezTo>
                        <a:cubicBezTo>
                          <a:pt x="11430" y="1762760"/>
                          <a:pt x="10160" y="1657350"/>
                          <a:pt x="7620" y="1551940"/>
                        </a:cubicBezTo>
                        <a:cubicBezTo>
                          <a:pt x="6350" y="1511300"/>
                          <a:pt x="0" y="1470660"/>
                          <a:pt x="1270" y="1430020"/>
                        </a:cubicBezTo>
                        <a:cubicBezTo>
                          <a:pt x="2540" y="1366520"/>
                          <a:pt x="10160" y="1303020"/>
                          <a:pt x="11430" y="1239520"/>
                        </a:cubicBezTo>
                        <a:cubicBezTo>
                          <a:pt x="12700" y="1165860"/>
                          <a:pt x="5080" y="1092200"/>
                          <a:pt x="7620" y="1019810"/>
                        </a:cubicBezTo>
                        <a:cubicBezTo>
                          <a:pt x="7620" y="949960"/>
                          <a:pt x="16510" y="881380"/>
                          <a:pt x="25400" y="811530"/>
                        </a:cubicBezTo>
                        <a:cubicBezTo>
                          <a:pt x="27940" y="787400"/>
                          <a:pt x="45720" y="765810"/>
                          <a:pt x="50800" y="741680"/>
                        </a:cubicBezTo>
                        <a:cubicBezTo>
                          <a:pt x="72390" y="622300"/>
                          <a:pt x="95250" y="502920"/>
                          <a:pt x="151130" y="392430"/>
                        </a:cubicBezTo>
                        <a:cubicBezTo>
                          <a:pt x="163830" y="368300"/>
                          <a:pt x="184150" y="346710"/>
                          <a:pt x="203200" y="327660"/>
                        </a:cubicBezTo>
                        <a:cubicBezTo>
                          <a:pt x="209550" y="321310"/>
                          <a:pt x="224790" y="325120"/>
                          <a:pt x="228600" y="325120"/>
                        </a:cubicBezTo>
                        <a:cubicBezTo>
                          <a:pt x="237490" y="308610"/>
                          <a:pt x="242570" y="292100"/>
                          <a:pt x="252730" y="284480"/>
                        </a:cubicBezTo>
                        <a:cubicBezTo>
                          <a:pt x="307340" y="242570"/>
                          <a:pt x="364490" y="212090"/>
                          <a:pt x="435610" y="204470"/>
                        </a:cubicBezTo>
                        <a:cubicBezTo>
                          <a:pt x="488950" y="198120"/>
                          <a:pt x="541020" y="175260"/>
                          <a:pt x="594360" y="162560"/>
                        </a:cubicBezTo>
                        <a:cubicBezTo>
                          <a:pt x="659130" y="147320"/>
                          <a:pt x="723900" y="129540"/>
                          <a:pt x="791210" y="120650"/>
                        </a:cubicBezTo>
                        <a:cubicBezTo>
                          <a:pt x="852170" y="113030"/>
                          <a:pt x="910590" y="96520"/>
                          <a:pt x="972820" y="91440"/>
                        </a:cubicBezTo>
                        <a:cubicBezTo>
                          <a:pt x="1036320" y="86360"/>
                          <a:pt x="1099820" y="71120"/>
                          <a:pt x="1164590" y="66040"/>
                        </a:cubicBezTo>
                        <a:cubicBezTo>
                          <a:pt x="1339850" y="53340"/>
                          <a:pt x="1516380" y="44450"/>
                          <a:pt x="1691640" y="34290"/>
                        </a:cubicBezTo>
                        <a:cubicBezTo>
                          <a:pt x="1734820" y="31750"/>
                          <a:pt x="1778000" y="34290"/>
                          <a:pt x="1821180" y="35560"/>
                        </a:cubicBezTo>
                        <a:cubicBezTo>
                          <a:pt x="1842770" y="36830"/>
                          <a:pt x="1864360" y="41910"/>
                          <a:pt x="1887220" y="44450"/>
                        </a:cubicBezTo>
                        <a:cubicBezTo>
                          <a:pt x="1897380" y="45720"/>
                          <a:pt x="1907540" y="41910"/>
                          <a:pt x="1917700" y="41910"/>
                        </a:cubicBezTo>
                        <a:cubicBezTo>
                          <a:pt x="1948180" y="41910"/>
                          <a:pt x="1979930" y="41910"/>
                          <a:pt x="2010410" y="40640"/>
                        </a:cubicBezTo>
                        <a:cubicBezTo>
                          <a:pt x="2068830" y="38100"/>
                          <a:pt x="2128520" y="31750"/>
                          <a:pt x="2186940" y="31750"/>
                        </a:cubicBezTo>
                        <a:cubicBezTo>
                          <a:pt x="2244090" y="31750"/>
                          <a:pt x="2301240" y="35560"/>
                          <a:pt x="2358390" y="38100"/>
                        </a:cubicBezTo>
                        <a:lnTo>
                          <a:pt x="2404110" y="38100"/>
                        </a:lnTo>
                        <a:cubicBezTo>
                          <a:pt x="2473960" y="35560"/>
                          <a:pt x="2542540" y="35560"/>
                          <a:pt x="2612390" y="31750"/>
                        </a:cubicBezTo>
                        <a:cubicBezTo>
                          <a:pt x="2679700" y="27940"/>
                          <a:pt x="2745740" y="19050"/>
                          <a:pt x="2813050" y="15240"/>
                        </a:cubicBezTo>
                        <a:cubicBezTo>
                          <a:pt x="2844800" y="12700"/>
                          <a:pt x="2877820" y="12700"/>
                          <a:pt x="2909570" y="19050"/>
                        </a:cubicBezTo>
                        <a:cubicBezTo>
                          <a:pt x="2957830" y="27940"/>
                          <a:pt x="3003550" y="33020"/>
                          <a:pt x="3051810" y="19050"/>
                        </a:cubicBezTo>
                        <a:cubicBezTo>
                          <a:pt x="3069590" y="13970"/>
                          <a:pt x="3092450" y="22860"/>
                          <a:pt x="3112770" y="25400"/>
                        </a:cubicBezTo>
                        <a:cubicBezTo>
                          <a:pt x="3121660" y="26670"/>
                          <a:pt x="3131820" y="29210"/>
                          <a:pt x="3136900" y="25400"/>
                        </a:cubicBezTo>
                        <a:cubicBezTo>
                          <a:pt x="3171190" y="0"/>
                          <a:pt x="3202940" y="6350"/>
                          <a:pt x="3235960" y="27940"/>
                        </a:cubicBezTo>
                        <a:cubicBezTo>
                          <a:pt x="3239770" y="30480"/>
                          <a:pt x="3249930" y="24130"/>
                          <a:pt x="3257550" y="24130"/>
                        </a:cubicBezTo>
                        <a:cubicBezTo>
                          <a:pt x="3288030" y="24130"/>
                          <a:pt x="3318510" y="24130"/>
                          <a:pt x="3350260" y="25400"/>
                        </a:cubicBezTo>
                        <a:cubicBezTo>
                          <a:pt x="3373120" y="26670"/>
                          <a:pt x="3394710" y="34290"/>
                          <a:pt x="3417570" y="36830"/>
                        </a:cubicBezTo>
                        <a:cubicBezTo>
                          <a:pt x="3467100" y="43180"/>
                          <a:pt x="3517900" y="53340"/>
                          <a:pt x="3568700" y="53340"/>
                        </a:cubicBezTo>
                        <a:cubicBezTo>
                          <a:pt x="3663950" y="54610"/>
                          <a:pt x="3759200" y="58420"/>
                          <a:pt x="3853180" y="78740"/>
                        </a:cubicBezTo>
                        <a:cubicBezTo>
                          <a:pt x="3940809" y="97790"/>
                          <a:pt x="4030980" y="97790"/>
                          <a:pt x="4119880" y="113030"/>
                        </a:cubicBezTo>
                        <a:cubicBezTo>
                          <a:pt x="4173220" y="121920"/>
                          <a:pt x="4227830" y="138430"/>
                          <a:pt x="4273550" y="165100"/>
                        </a:cubicBezTo>
                        <a:cubicBezTo>
                          <a:pt x="4323080" y="193040"/>
                          <a:pt x="4361180" y="238760"/>
                          <a:pt x="4405630" y="276860"/>
                        </a:cubicBezTo>
                        <a:cubicBezTo>
                          <a:pt x="4422139" y="290830"/>
                          <a:pt x="4446270" y="300990"/>
                          <a:pt x="4457700" y="318770"/>
                        </a:cubicBezTo>
                        <a:cubicBezTo>
                          <a:pt x="4490720" y="367030"/>
                          <a:pt x="4519930" y="417830"/>
                          <a:pt x="4549140" y="468630"/>
                        </a:cubicBezTo>
                        <a:cubicBezTo>
                          <a:pt x="4570730" y="505460"/>
                          <a:pt x="4592320" y="543560"/>
                          <a:pt x="4608830" y="581660"/>
                        </a:cubicBezTo>
                        <a:cubicBezTo>
                          <a:pt x="4626610" y="626110"/>
                          <a:pt x="4640580" y="671830"/>
                          <a:pt x="4654550" y="718820"/>
                        </a:cubicBezTo>
                        <a:cubicBezTo>
                          <a:pt x="4676140" y="792480"/>
                          <a:pt x="4701540" y="866140"/>
                          <a:pt x="4715510" y="942340"/>
                        </a:cubicBezTo>
                        <a:cubicBezTo>
                          <a:pt x="4735830" y="1049020"/>
                          <a:pt x="4745990" y="1158240"/>
                          <a:pt x="4761230" y="1266190"/>
                        </a:cubicBezTo>
                        <a:cubicBezTo>
                          <a:pt x="4766310" y="1301750"/>
                          <a:pt x="4772660" y="1337310"/>
                          <a:pt x="4775200" y="1372870"/>
                        </a:cubicBezTo>
                        <a:cubicBezTo>
                          <a:pt x="4782820" y="1474470"/>
                          <a:pt x="4787900" y="1574800"/>
                          <a:pt x="4794250" y="1676400"/>
                        </a:cubicBezTo>
                        <a:cubicBezTo>
                          <a:pt x="4803140" y="1802130"/>
                          <a:pt x="4815840" y="1926590"/>
                          <a:pt x="4822190" y="2052320"/>
                        </a:cubicBezTo>
                        <a:cubicBezTo>
                          <a:pt x="4828540" y="2172970"/>
                          <a:pt x="4833620" y="2294890"/>
                          <a:pt x="4831080" y="2416810"/>
                        </a:cubicBezTo>
                        <a:cubicBezTo>
                          <a:pt x="4827270" y="2620010"/>
                          <a:pt x="4817110" y="2821940"/>
                          <a:pt x="4806950" y="3025140"/>
                        </a:cubicBezTo>
                        <a:cubicBezTo>
                          <a:pt x="4800600" y="3150870"/>
                          <a:pt x="4791710" y="3275330"/>
                          <a:pt x="4779010" y="3399790"/>
                        </a:cubicBezTo>
                        <a:cubicBezTo>
                          <a:pt x="4766310" y="3524250"/>
                          <a:pt x="4747260" y="3647440"/>
                          <a:pt x="4733290" y="3771900"/>
                        </a:cubicBezTo>
                        <a:cubicBezTo>
                          <a:pt x="4723130" y="3858260"/>
                          <a:pt x="4720590" y="3944620"/>
                          <a:pt x="4709160" y="4029710"/>
                        </a:cubicBezTo>
                        <a:cubicBezTo>
                          <a:pt x="4699000" y="4107180"/>
                          <a:pt x="4660900" y="4175760"/>
                          <a:pt x="4610100" y="4232910"/>
                        </a:cubicBezTo>
                        <a:cubicBezTo>
                          <a:pt x="4568191" y="4281170"/>
                          <a:pt x="4535170" y="4335780"/>
                          <a:pt x="4491991" y="4382770"/>
                        </a:cubicBezTo>
                        <a:cubicBezTo>
                          <a:pt x="4453891" y="4424679"/>
                          <a:pt x="4411981" y="4466590"/>
                          <a:pt x="4345941" y="4467860"/>
                        </a:cubicBezTo>
                        <a:cubicBezTo>
                          <a:pt x="4330700" y="4467860"/>
                          <a:pt x="4316731" y="4483100"/>
                          <a:pt x="4301491" y="4490720"/>
                        </a:cubicBezTo>
                        <a:cubicBezTo>
                          <a:pt x="4236720" y="4518660"/>
                          <a:pt x="4169411" y="4542790"/>
                          <a:pt x="4105911" y="4573270"/>
                        </a:cubicBezTo>
                        <a:cubicBezTo>
                          <a:pt x="3989070" y="4629150"/>
                          <a:pt x="3863341" y="4638040"/>
                          <a:pt x="3737611" y="4643120"/>
                        </a:cubicBezTo>
                        <a:cubicBezTo>
                          <a:pt x="3689351" y="4645660"/>
                          <a:pt x="3639820" y="4641850"/>
                          <a:pt x="3591561" y="4645660"/>
                        </a:cubicBezTo>
                        <a:cubicBezTo>
                          <a:pt x="3567431" y="4646930"/>
                          <a:pt x="3544570" y="4658360"/>
                          <a:pt x="3521711" y="4663440"/>
                        </a:cubicBezTo>
                        <a:cubicBezTo>
                          <a:pt x="3511551" y="4665980"/>
                          <a:pt x="3501391" y="4664710"/>
                          <a:pt x="3489961" y="4665980"/>
                        </a:cubicBezTo>
                        <a:cubicBezTo>
                          <a:pt x="3474720" y="4667250"/>
                          <a:pt x="3459481" y="4671060"/>
                          <a:pt x="3444241" y="4669790"/>
                        </a:cubicBezTo>
                        <a:cubicBezTo>
                          <a:pt x="3429000" y="4667250"/>
                          <a:pt x="3418841" y="4662170"/>
                          <a:pt x="3416300" y="466217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</p:spPr>
              </p:sp>
            </p:grpSp>
            <p:pic>
              <p:nvPicPr>
                <p:cNvPr id="19" name="Picture 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801244" y="2242772"/>
                  <a:ext cx="2851809" cy="1784242"/>
                </a:xfrm>
                <a:prstGeom prst="rect">
                  <a:avLst/>
                </a:prstGeom>
              </p:spPr>
            </p:pic>
          </p:grpSp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2796597" y="3713587"/>
                <a:ext cx="5038950" cy="2748941"/>
              </a:xfrm>
              <a:prstGeom prst="rect">
                <a:avLst/>
              </a:prstGeom>
              <a:noFill/>
              <a:ln w="38100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Tên địa lí</a:t>
                </a:r>
              </a:p>
            </p:txBody>
          </p:sp>
        </p:grpSp>
        <p:pic>
          <p:nvPicPr>
            <p:cNvPr id="22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662759" y="1904046"/>
              <a:ext cx="728217" cy="680156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1475412" y="2450922"/>
            <a:ext cx="4268091" cy="2219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32741" y="2550011"/>
            <a:ext cx="2411814" cy="2219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6" descr="Icon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33" y="-245209"/>
            <a:ext cx="2253368" cy="2253368"/>
          </a:xfrm>
          <a:prstGeom prst="rect">
            <a:avLst/>
          </a:prstGeom>
        </p:spPr>
      </p:pic>
      <p:sp>
        <p:nvSpPr>
          <p:cNvPr id="26" name="TextBox 25">
            <a:hlinkClick r:id="rId11" action="ppaction://hlinksldjump"/>
            <a:extLst>
              <a:ext uri="{FF2B5EF4-FFF2-40B4-BE49-F238E27FC236}">
                <a16:creationId xmlns:a16="http://schemas.microsoft.com/office/drawing/2014/main" id="{FD2A7857-D617-459C-8102-60142EFF3EF6}"/>
              </a:ext>
            </a:extLst>
          </p:cNvPr>
          <p:cNvSpPr txBox="1"/>
          <p:nvPr/>
        </p:nvSpPr>
        <p:spPr>
          <a:xfrm>
            <a:off x="1884194" y="5474749"/>
            <a:ext cx="87151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4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660637" y="1787410"/>
            <a:ext cx="8441849" cy="3416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Khi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tên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hoa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tiếng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4463" y="991927"/>
            <a:ext cx="21771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 nhớ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7"/>
          <p:cNvSpPr/>
          <p:nvPr/>
        </p:nvSpPr>
        <p:spPr>
          <a:xfrm>
            <a:off x="1149706" y="2763239"/>
            <a:ext cx="10049904" cy="26687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6305" y="693174"/>
            <a:ext cx="3121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83416" y="2889353"/>
            <a:ext cx="11518717" cy="2219838"/>
            <a:chOff x="1004758" y="2220759"/>
            <a:chExt cx="11518717" cy="2219838"/>
          </a:xfrm>
        </p:grpSpPr>
        <p:sp>
          <p:nvSpPr>
            <p:cNvPr id="2" name="TextBox 1"/>
            <p:cNvSpPr txBox="1"/>
            <p:nvPr/>
          </p:nvSpPr>
          <p:spPr>
            <a:xfrm>
              <a:off x="2140611" y="2220759"/>
              <a:ext cx="10382864" cy="221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sinh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……………………………….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nhà……….,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đường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……………………, phường………, quận…………, 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phố……….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 descr="Shape&#10;&#10;Description automatically generated with low confidenc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5472" y="2400103"/>
              <a:ext cx="628181" cy="628181"/>
            </a:xfrm>
            <a:prstGeom prst="rect">
              <a:avLst/>
            </a:prstGeom>
          </p:spPr>
        </p:pic>
        <p:pic>
          <p:nvPicPr>
            <p:cNvPr id="12" name="Picture 11" descr="Logo, icon&#10;&#10;Description automatically generated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758" y="2714194"/>
              <a:ext cx="1429610" cy="142961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2794818" y="1527174"/>
            <a:ext cx="8001001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tên em và địa chỉ gia đình em.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305" y="693174"/>
            <a:ext cx="3121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84130" y="1290729"/>
            <a:ext cx="9940413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E49C1D-8A03-489E-A528-4E479AC44285}"/>
              </a:ext>
            </a:extLst>
          </p:cNvPr>
          <p:cNvSpPr txBox="1"/>
          <p:nvPr/>
        </p:nvSpPr>
        <p:spPr>
          <a:xfrm>
            <a:off x="1484130" y="3133384"/>
            <a:ext cx="9940413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Biê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9AFD64-CB7E-4585-86F4-C5CEE3D1FB23}"/>
              </a:ext>
            </a:extLst>
          </p:cNvPr>
          <p:cNvSpPr txBox="1"/>
          <p:nvPr/>
        </p:nvSpPr>
        <p:spPr>
          <a:xfrm>
            <a:off x="1798331" y="4237375"/>
            <a:ext cx="87976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202122"/>
                </a:solidFill>
                <a:effectLst/>
                <a:latin typeface="+mj-lt"/>
              </a:rPr>
              <a:t>14 phường: </a:t>
            </a:r>
            <a:r>
              <a:rPr lang="vi-VN" sz="2400" b="0" i="0" u="none" strike="noStrike" dirty="0">
                <a:solidFill>
                  <a:srgbClr val="0645AD"/>
                </a:solidFill>
                <a:effectLst/>
                <a:latin typeface="+mj-lt"/>
                <a:hlinkClick r:id="rId2" tooltip="Bồ Đề (phường)"/>
              </a:rPr>
              <a:t>Bồ Đề</a:t>
            </a:r>
            <a:r>
              <a:rPr lang="vi-VN" sz="2400" b="0" i="0" dirty="0">
                <a:solidFill>
                  <a:srgbClr val="202122"/>
                </a:solidFill>
                <a:effectLst/>
                <a:latin typeface="+mj-lt"/>
              </a:rPr>
              <a:t>, </a:t>
            </a:r>
            <a:r>
              <a:rPr lang="vi-VN" sz="2400" b="0" i="0" u="none" strike="noStrike" dirty="0">
                <a:solidFill>
                  <a:srgbClr val="0645AD"/>
                </a:solidFill>
                <a:effectLst/>
                <a:latin typeface="+mj-lt"/>
                <a:hlinkClick r:id="rId3" tooltip="Cự Khối"/>
              </a:rPr>
              <a:t>Cự Khối</a:t>
            </a:r>
            <a:r>
              <a:rPr lang="vi-VN" sz="2400" b="0" i="0" dirty="0">
                <a:solidFill>
                  <a:srgbClr val="202122"/>
                </a:solidFill>
                <a:effectLst/>
                <a:latin typeface="+mj-lt"/>
              </a:rPr>
              <a:t>, </a:t>
            </a:r>
            <a:r>
              <a:rPr lang="vi-VN" sz="2400" b="0" i="0" u="none" strike="noStrike" dirty="0">
                <a:solidFill>
                  <a:srgbClr val="0645AD"/>
                </a:solidFill>
                <a:effectLst/>
                <a:latin typeface="+mj-lt"/>
                <a:hlinkClick r:id="rId4" tooltip="Đức Giang, Long Biên"/>
              </a:rPr>
              <a:t>Đức Giang</a:t>
            </a:r>
            <a:r>
              <a:rPr lang="vi-VN" sz="2400" b="0" i="0" dirty="0">
                <a:solidFill>
                  <a:srgbClr val="202122"/>
                </a:solidFill>
                <a:effectLst/>
                <a:latin typeface="+mj-lt"/>
              </a:rPr>
              <a:t>, </a:t>
            </a:r>
            <a:r>
              <a:rPr lang="vi-VN" sz="2400" b="0" i="0" u="none" strike="noStrike" dirty="0">
                <a:solidFill>
                  <a:srgbClr val="0645AD"/>
                </a:solidFill>
                <a:effectLst/>
                <a:latin typeface="+mj-lt"/>
                <a:hlinkClick r:id="rId5" tooltip="Gia Thụy"/>
              </a:rPr>
              <a:t>Gia Thụy</a:t>
            </a:r>
            <a:r>
              <a:rPr lang="vi-VN" sz="2400" b="0" i="0" dirty="0">
                <a:solidFill>
                  <a:srgbClr val="202122"/>
                </a:solidFill>
                <a:effectLst/>
                <a:latin typeface="+mj-lt"/>
              </a:rPr>
              <a:t>, </a:t>
            </a:r>
            <a:r>
              <a:rPr lang="vi-VN" sz="2400" b="0" i="0" u="none" strike="noStrike" dirty="0">
                <a:solidFill>
                  <a:srgbClr val="0645AD"/>
                </a:solidFill>
                <a:effectLst/>
                <a:latin typeface="+mj-lt"/>
                <a:hlinkClick r:id="rId6" tooltip="Giang Biên, Long Biên"/>
              </a:rPr>
              <a:t>Giang Biên</a:t>
            </a:r>
            <a:r>
              <a:rPr lang="vi-VN" sz="2400" b="0" i="0" dirty="0">
                <a:solidFill>
                  <a:srgbClr val="202122"/>
                </a:solidFill>
                <a:effectLst/>
                <a:latin typeface="+mj-lt"/>
              </a:rPr>
              <a:t>, </a:t>
            </a:r>
            <a:r>
              <a:rPr lang="vi-VN" sz="2400" b="0" i="0" u="none" strike="noStrike" dirty="0">
                <a:solidFill>
                  <a:srgbClr val="0645AD"/>
                </a:solidFill>
                <a:effectLst/>
                <a:latin typeface="+mj-lt"/>
                <a:hlinkClick r:id="rId7" tooltip="Long Biên (phường)"/>
              </a:rPr>
              <a:t>Long Biên</a:t>
            </a:r>
            <a:r>
              <a:rPr lang="vi-VN" sz="2400" b="0" i="0" dirty="0">
                <a:solidFill>
                  <a:srgbClr val="202122"/>
                </a:solidFill>
                <a:effectLst/>
                <a:latin typeface="+mj-lt"/>
              </a:rPr>
              <a:t>, </a:t>
            </a:r>
            <a:r>
              <a:rPr lang="vi-VN" sz="2400" b="0" i="0" u="none" strike="noStrike" dirty="0">
                <a:solidFill>
                  <a:srgbClr val="0645AD"/>
                </a:solidFill>
                <a:effectLst/>
                <a:latin typeface="+mj-lt"/>
                <a:hlinkClick r:id="rId8" tooltip="Ngọc Lâm, Long Biên"/>
              </a:rPr>
              <a:t>Ngọc Lâm</a:t>
            </a:r>
            <a:r>
              <a:rPr lang="vi-VN" sz="2400" b="0" i="0" dirty="0">
                <a:solidFill>
                  <a:srgbClr val="202122"/>
                </a:solidFill>
                <a:effectLst/>
                <a:latin typeface="+mj-lt"/>
              </a:rPr>
              <a:t>, </a:t>
            </a:r>
            <a:r>
              <a:rPr lang="vi-VN" sz="2400" b="0" i="0" u="none" strike="noStrike" dirty="0">
                <a:solidFill>
                  <a:srgbClr val="0645AD"/>
                </a:solidFill>
                <a:effectLst/>
                <a:latin typeface="+mj-lt"/>
                <a:hlinkClick r:id="rId9" tooltip="Ngọc Thụy"/>
              </a:rPr>
              <a:t>Ngọc Thụy</a:t>
            </a:r>
            <a:r>
              <a:rPr lang="vi-VN" sz="2400" b="0" i="0" dirty="0">
                <a:solidFill>
                  <a:srgbClr val="202122"/>
                </a:solidFill>
                <a:effectLst/>
                <a:latin typeface="+mj-lt"/>
              </a:rPr>
              <a:t>, </a:t>
            </a:r>
            <a:r>
              <a:rPr lang="vi-VN" sz="2400" b="0" i="0" u="none" strike="noStrike" dirty="0">
                <a:solidFill>
                  <a:srgbClr val="0645AD"/>
                </a:solidFill>
                <a:effectLst/>
                <a:latin typeface="+mj-lt"/>
                <a:hlinkClick r:id="rId10" tooltip="Phúc Đồng, Long Biên"/>
              </a:rPr>
              <a:t>Phúc Đồng</a:t>
            </a:r>
            <a:r>
              <a:rPr lang="vi-VN" sz="2400" b="0" i="0" dirty="0">
                <a:solidFill>
                  <a:srgbClr val="202122"/>
                </a:solidFill>
                <a:effectLst/>
                <a:latin typeface="+mj-lt"/>
              </a:rPr>
              <a:t>, </a:t>
            </a:r>
            <a:r>
              <a:rPr lang="vi-VN" sz="2400" b="0" i="0" u="none" strike="noStrike" dirty="0">
                <a:solidFill>
                  <a:srgbClr val="0645AD"/>
                </a:solidFill>
                <a:effectLst/>
                <a:latin typeface="+mj-lt"/>
                <a:hlinkClick r:id="rId11" tooltip="Phúc Lợi, Long Biên"/>
              </a:rPr>
              <a:t>Phúc Lợi</a:t>
            </a:r>
            <a:r>
              <a:rPr lang="vi-VN" sz="2400" b="0" i="0" dirty="0">
                <a:solidFill>
                  <a:srgbClr val="202122"/>
                </a:solidFill>
                <a:effectLst/>
                <a:latin typeface="+mj-lt"/>
              </a:rPr>
              <a:t>, </a:t>
            </a:r>
            <a:r>
              <a:rPr lang="vi-VN" sz="2400" b="0" i="0" u="none" strike="noStrike" dirty="0">
                <a:solidFill>
                  <a:srgbClr val="0645AD"/>
                </a:solidFill>
                <a:effectLst/>
                <a:latin typeface="+mj-lt"/>
                <a:hlinkClick r:id="rId12" tooltip="Sài Đồng"/>
              </a:rPr>
              <a:t>Sài Đồng</a:t>
            </a:r>
            <a:r>
              <a:rPr lang="vi-VN" sz="2400" b="0" i="0" dirty="0">
                <a:solidFill>
                  <a:srgbClr val="202122"/>
                </a:solidFill>
                <a:effectLst/>
                <a:latin typeface="+mj-lt"/>
              </a:rPr>
              <a:t>, </a:t>
            </a:r>
            <a:r>
              <a:rPr lang="vi-VN" sz="2400" b="0" i="0" u="none" strike="noStrike" dirty="0">
                <a:solidFill>
                  <a:srgbClr val="0645AD"/>
                </a:solidFill>
                <a:effectLst/>
                <a:latin typeface="+mj-lt"/>
                <a:hlinkClick r:id="rId13" tooltip="Thạch Bàn, Long Biên"/>
              </a:rPr>
              <a:t>Thạch Bàn</a:t>
            </a:r>
            <a:r>
              <a:rPr lang="vi-VN" sz="2400" b="0" i="0" dirty="0">
                <a:solidFill>
                  <a:srgbClr val="202122"/>
                </a:solidFill>
                <a:effectLst/>
                <a:latin typeface="+mj-lt"/>
              </a:rPr>
              <a:t>, </a:t>
            </a:r>
            <a:r>
              <a:rPr lang="vi-VN" sz="2400" b="0" i="0" u="none" strike="noStrike" dirty="0">
                <a:solidFill>
                  <a:srgbClr val="0645AD"/>
                </a:solidFill>
                <a:effectLst/>
                <a:latin typeface="+mj-lt"/>
                <a:hlinkClick r:id="rId14" tooltip="Thượng Thanh"/>
              </a:rPr>
              <a:t>Thượng Thanh</a:t>
            </a:r>
            <a:r>
              <a:rPr lang="vi-VN" sz="2400" b="0" i="0" dirty="0">
                <a:solidFill>
                  <a:srgbClr val="202122"/>
                </a:solidFill>
                <a:effectLst/>
                <a:latin typeface="+mj-lt"/>
              </a:rPr>
              <a:t>, </a:t>
            </a:r>
            <a:r>
              <a:rPr lang="vi-VN" sz="2400" b="0" i="0" u="none" strike="noStrike" dirty="0">
                <a:solidFill>
                  <a:srgbClr val="0645AD"/>
                </a:solidFill>
                <a:effectLst/>
                <a:latin typeface="+mj-lt"/>
                <a:hlinkClick r:id="rId15" tooltip="Việt Hưng, Long Biên"/>
              </a:rPr>
              <a:t>Việt Hưng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4769" y="1531184"/>
            <a:ext cx="9227190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di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A group of kids playing with toys&#10;&#10;Description automatically generated with low confidence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>
            <a:fillRect/>
          </a:stretch>
        </p:blipFill>
        <p:spPr>
          <a:xfrm>
            <a:off x="5311662" y="4026716"/>
            <a:ext cx="3893466" cy="229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36305" y="693174"/>
            <a:ext cx="2933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kids playing with toys&#10;&#10;Description automatically generated with low confidence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>
            <a:fillRect/>
          </a:stretch>
        </p:blipFill>
        <p:spPr>
          <a:xfrm>
            <a:off x="5311662" y="4026716"/>
            <a:ext cx="3893466" cy="229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Lịch sử hành chính Hà Nội – Wikipedia tiếng Việt">
            <a:extLst>
              <a:ext uri="{FF2B5EF4-FFF2-40B4-BE49-F238E27FC236}">
                <a16:creationId xmlns:a16="http://schemas.microsoft.com/office/drawing/2014/main" id="{3D2D6C22-E8A4-47D9-8682-86FEDBC13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42" y="612779"/>
            <a:ext cx="10461858" cy="583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37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口哨版轻松欢快夏日旅行配乐-26秒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325" y="7140575"/>
            <a:ext cx="609600" cy="6096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762125" y="699770"/>
            <a:ext cx="8667750" cy="3335020"/>
            <a:chOff x="1669121" y="717297"/>
            <a:chExt cx="8667738" cy="2729097"/>
          </a:xfrm>
        </p:grpSpPr>
        <p:sp>
          <p:nvSpPr>
            <p:cNvPr id="2" name="TextBox 1"/>
            <p:cNvSpPr txBox="1"/>
            <p:nvPr/>
          </p:nvSpPr>
          <p:spPr>
            <a:xfrm>
              <a:off x="2337156" y="816443"/>
              <a:ext cx="7412272" cy="2195383"/>
            </a:xfrm>
            <a:prstGeom prst="roundRect">
              <a:avLst>
                <a:gd name="adj" fmla="val 5948"/>
              </a:avLst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 w="19050">
                    <a:solidFill>
                      <a:prstClr val="white"/>
                    </a:solidFill>
                  </a:ln>
                  <a:solidFill>
                    <a:srgbClr val="0365A1"/>
                  </a:solidFill>
                  <a:effectLst>
                    <a:outerShdw blurRad="88900" dist="88900" dir="2700000" algn="tl">
                      <a:srgbClr val="4472C4">
                        <a:lumMod val="50000"/>
                        <a:alpha val="68000"/>
                      </a:srgbClr>
                    </a:outerShdw>
                  </a:effectLst>
                  <a:uLnTx/>
                  <a:uFillTx/>
                  <a:latin typeface="UTM Guanine" panose="02040603050506020204" pitchFamily="18" charset="0"/>
                  <a:ea typeface="+mn-ea"/>
                  <a:cs typeface="+mn-cs"/>
                </a:rPr>
                <a:t>Cách viết tên người, tên địa lí Việt Nam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565442">
              <a:off x="1669121" y="717297"/>
              <a:ext cx="1719261" cy="487645"/>
            </a:xfrm>
            <a:prstGeom prst="rect">
              <a:avLst/>
            </a:prstGeom>
          </p:spPr>
        </p:pic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517055">
              <a:off x="8778743" y="3004456"/>
              <a:ext cx="1558116" cy="441938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858047" y="-178900"/>
            <a:ext cx="44759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350">
                  <a:solidFill>
                    <a:prstClr val="white"/>
                  </a:solidFill>
                </a:ln>
                <a:solidFill>
                  <a:srgbClr val="35A538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Luyện từ và câu</a:t>
            </a:r>
          </a:p>
        </p:txBody>
      </p:sp>
      <p:pic>
        <p:nvPicPr>
          <p:cNvPr id="35" name="图片 8" descr="9"/>
          <p:cNvPicPr>
            <a:picLocks noChangeAspect="1"/>
          </p:cNvPicPr>
          <p:nvPr/>
        </p:nvPicPr>
        <p:blipFill>
          <a:blip r:embed="rId8"/>
          <a:srcRect l="47440" t="53654" r="35602"/>
          <a:stretch>
            <a:fillRect/>
          </a:stretch>
        </p:blipFill>
        <p:spPr>
          <a:xfrm>
            <a:off x="7464849" y="3125811"/>
            <a:ext cx="1976156" cy="3037807"/>
          </a:xfrm>
          <a:prstGeom prst="rect">
            <a:avLst/>
          </a:prstGeom>
        </p:spPr>
      </p:pic>
      <p:pic>
        <p:nvPicPr>
          <p:cNvPr id="36" name="图片 10" descr="6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356030" y="2296667"/>
            <a:ext cx="2489895" cy="435126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901792" y="3572936"/>
            <a:ext cx="2721194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                         </a:t>
            </a:r>
          </a:p>
        </p:txBody>
      </p:sp>
      <p:grpSp>
        <p:nvGrpSpPr>
          <p:cNvPr id="38" name="组合 33"/>
          <p:cNvGrpSpPr/>
          <p:nvPr/>
        </p:nvGrpSpPr>
        <p:grpSpPr>
          <a:xfrm>
            <a:off x="142081" y="3103405"/>
            <a:ext cx="4917848" cy="3492794"/>
            <a:chOff x="2607267" y="2151100"/>
            <a:chExt cx="7115460" cy="5029698"/>
          </a:xfrm>
        </p:grpSpPr>
        <p:pic>
          <p:nvPicPr>
            <p:cNvPr id="39" name="图片 3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40" name="图片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" grpId="0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48047" y="4544639"/>
            <a:ext cx="4887877" cy="76944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5895" y="4544640"/>
            <a:ext cx="3600666" cy="76944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194" name="Picture 2" descr="Đền Ngọc Sơn">
            <a:extLst>
              <a:ext uri="{FF2B5EF4-FFF2-40B4-BE49-F238E27FC236}">
                <a16:creationId xmlns:a16="http://schemas.microsoft.com/office/drawing/2014/main" id="{F0943537-0FF4-4C94-A5FD-B3471D076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02" y="534994"/>
            <a:ext cx="5916361" cy="37137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hà hát lớn Hà Nội">
            <a:extLst>
              <a:ext uri="{FF2B5EF4-FFF2-40B4-BE49-F238E27FC236}">
                <a16:creationId xmlns:a16="http://schemas.microsoft.com/office/drawing/2014/main" id="{E0C23AFA-6752-489C-B50D-E2F19C517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93" y="467734"/>
            <a:ext cx="5680711" cy="3780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0426" y="4733591"/>
            <a:ext cx="3821880" cy="76944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7766" y="4733590"/>
            <a:ext cx="4918334" cy="76944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42" name="Picture 2" descr="danh thắng hà nội hồ hoàn kiếm">
            <a:extLst>
              <a:ext uri="{FF2B5EF4-FFF2-40B4-BE49-F238E27FC236}">
                <a16:creationId xmlns:a16="http://schemas.microsoft.com/office/drawing/2014/main" id="{EA0E61E4-C922-4658-B156-EEC445E68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8" y="367294"/>
            <a:ext cx="5984441" cy="3988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Nhà thờ lớn Hà Nội">
            <a:extLst>
              <a:ext uri="{FF2B5EF4-FFF2-40B4-BE49-F238E27FC236}">
                <a16:creationId xmlns:a16="http://schemas.microsoft.com/office/drawing/2014/main" id="{C46AE372-3941-49E5-A7AD-DED41E368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183" y="367294"/>
            <a:ext cx="5984439" cy="3988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49252" y="4546778"/>
            <a:ext cx="5438668" cy="64633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40649" y="4546778"/>
            <a:ext cx="3506088" cy="76944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266" name="Picture 2" descr="danh-lam-thang-canh-ha-noi (3)">
            <a:extLst>
              <a:ext uri="{FF2B5EF4-FFF2-40B4-BE49-F238E27FC236}">
                <a16:creationId xmlns:a16="http://schemas.microsoft.com/office/drawing/2014/main" id="{49AC26EB-CEF7-497F-AB5D-CA08281C6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05" y="374221"/>
            <a:ext cx="5959459" cy="3974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hùa Một Cột">
            <a:extLst>
              <a:ext uri="{FF2B5EF4-FFF2-40B4-BE49-F238E27FC236}">
                <a16:creationId xmlns:a16="http://schemas.microsoft.com/office/drawing/2014/main" id="{9AC40B17-C04E-4F33-B81B-D97F83729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46" y="517237"/>
            <a:ext cx="5733209" cy="383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84088" y="4512320"/>
            <a:ext cx="1651093" cy="64633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40649" y="4546778"/>
            <a:ext cx="4084003" cy="76944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Trấn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ồ Tây">
            <a:extLst>
              <a:ext uri="{FF2B5EF4-FFF2-40B4-BE49-F238E27FC236}">
                <a16:creationId xmlns:a16="http://schemas.microsoft.com/office/drawing/2014/main" id="{106055A2-6AA2-4606-B634-A502E9446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8" y="300181"/>
            <a:ext cx="6044622" cy="399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hùa Trấn Quốc">
            <a:extLst>
              <a:ext uri="{FF2B5EF4-FFF2-40B4-BE49-F238E27FC236}">
                <a16:creationId xmlns:a16="http://schemas.microsoft.com/office/drawing/2014/main" id="{5423E799-D356-4F54-B1A8-0FC005D26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805" y="300181"/>
            <a:ext cx="5601820" cy="37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2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1122" y="4546778"/>
            <a:ext cx="5224187" cy="64633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Miếu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4467" y="4380524"/>
            <a:ext cx="4675860" cy="1446550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314" name="Picture 2" descr="Văn Miếu Quốc Tử Giám">
            <a:extLst>
              <a:ext uri="{FF2B5EF4-FFF2-40B4-BE49-F238E27FC236}">
                <a16:creationId xmlns:a16="http://schemas.microsoft.com/office/drawing/2014/main" id="{235F080B-CE83-445C-B587-6C9B0A714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61" y="300181"/>
            <a:ext cx="5963948" cy="397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Lăng chủ tịch Hồ Chí Minh">
            <a:extLst>
              <a:ext uri="{FF2B5EF4-FFF2-40B4-BE49-F238E27FC236}">
                <a16:creationId xmlns:a16="http://schemas.microsoft.com/office/drawing/2014/main" id="{45686260-FC0E-4CC7-87CC-C1A118F04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357" y="300181"/>
            <a:ext cx="5849643" cy="383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9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1122" y="4546778"/>
            <a:ext cx="2991525" cy="64633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6350" y="4469834"/>
            <a:ext cx="4675860" cy="76944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38" name="Picture 2" descr="khung cảnh cột cờ hà nội">
            <a:extLst>
              <a:ext uri="{FF2B5EF4-FFF2-40B4-BE49-F238E27FC236}">
                <a16:creationId xmlns:a16="http://schemas.microsoft.com/office/drawing/2014/main" id="{2C89D43C-E17B-4A40-87BB-746636F3D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40" y="-29080"/>
            <a:ext cx="4016807" cy="449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Thành Cổ Loa thắng cảnh Hà Nội mang tính lịch sử">
            <a:extLst>
              <a:ext uri="{FF2B5EF4-FFF2-40B4-BE49-F238E27FC236}">
                <a16:creationId xmlns:a16="http://schemas.microsoft.com/office/drawing/2014/main" id="{430C8DD2-2757-4305-A6EA-93E30C49C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560" y="0"/>
            <a:ext cx="6804458" cy="453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70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1122" y="4546778"/>
            <a:ext cx="3031599" cy="64633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15018" y="4423668"/>
            <a:ext cx="4675860" cy="76944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Quan </a:t>
            </a:r>
            <a:r>
              <a:rPr lang="en-US" sz="44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Chưởng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362" name="Picture 2" descr="Ô Quan Chưởng- danh lam thắng cảnh ở Hà Nội">
            <a:extLst>
              <a:ext uri="{FF2B5EF4-FFF2-40B4-BE49-F238E27FC236}">
                <a16:creationId xmlns:a16="http://schemas.microsoft.com/office/drawing/2014/main" id="{4DC95909-C085-4F77-A0C8-376D6FDBA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27" y="92361"/>
            <a:ext cx="5689602" cy="42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ầu Long Biên- phong cảnh Hà Nội">
            <a:extLst>
              <a:ext uri="{FF2B5EF4-FFF2-40B4-BE49-F238E27FC236}">
                <a16:creationId xmlns:a16="http://schemas.microsoft.com/office/drawing/2014/main" id="{296DAA7B-EA2E-4A43-A28F-53963D8E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92362"/>
            <a:ext cx="5936673" cy="42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59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75" y="703393"/>
            <a:ext cx="8747820" cy="57858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24634" y="2026081"/>
            <a:ext cx="5515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63500">
                    <a:srgbClr val="70AD47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Chúc các em học tốt</a:t>
            </a:r>
            <a:endParaRPr kumimoji="0" lang="en-US" sz="72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glow rad="63500">
                  <a:srgbClr val="70AD47">
                    <a:satMod val="175000"/>
                    <a:alpha val="39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UTM Showcard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 descr="Ico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1" y="-292635"/>
            <a:ext cx="2859648" cy="2859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4425" y="623033"/>
            <a:ext cx="23631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xét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91299" y="1424835"/>
            <a:ext cx="7409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 nhận xét cách viết tên riêng sau đây: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49270" y="2070593"/>
            <a:ext cx="3898490" cy="1687125"/>
            <a:chOff x="1511855" y="1707577"/>
            <a:chExt cx="7624591" cy="6551267"/>
          </a:xfrm>
        </p:grpSpPr>
        <p:grpSp>
          <p:nvGrpSpPr>
            <p:cNvPr id="6" name="Group 5"/>
            <p:cNvGrpSpPr/>
            <p:nvPr/>
          </p:nvGrpSpPr>
          <p:grpSpPr>
            <a:xfrm>
              <a:off x="1511855" y="1707577"/>
              <a:ext cx="7624591" cy="6551267"/>
              <a:chOff x="1446858" y="2313893"/>
              <a:chExt cx="7624591" cy="6551267"/>
            </a:xfrm>
          </p:grpSpPr>
          <p:grpSp>
            <p:nvGrpSpPr>
              <p:cNvPr id="8" name="Group 2"/>
              <p:cNvGrpSpPr/>
              <p:nvPr/>
            </p:nvGrpSpPr>
            <p:grpSpPr>
              <a:xfrm>
                <a:off x="1446858" y="3000597"/>
                <a:ext cx="7624591" cy="5864563"/>
                <a:chOff x="135768" y="576871"/>
                <a:chExt cx="2116170" cy="1627682"/>
              </a:xfrm>
            </p:grpSpPr>
            <p:sp>
              <p:nvSpPr>
                <p:cNvPr id="13" name="Freeform 3"/>
                <p:cNvSpPr/>
                <p:nvPr/>
              </p:nvSpPr>
              <p:spPr>
                <a:xfrm>
                  <a:off x="135768" y="576871"/>
                  <a:ext cx="2116170" cy="1627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5409" h="2345721">
                      <a:moveTo>
                        <a:pt x="63030" y="1752167"/>
                      </a:moveTo>
                      <a:cubicBezTo>
                        <a:pt x="63030" y="1752167"/>
                        <a:pt x="0" y="1505603"/>
                        <a:pt x="10218" y="1214762"/>
                      </a:cubicBezTo>
                      <a:cubicBezTo>
                        <a:pt x="18651" y="990971"/>
                        <a:pt x="65033" y="645332"/>
                        <a:pt x="65033" y="645332"/>
                      </a:cubicBezTo>
                      <a:cubicBezTo>
                        <a:pt x="82233" y="502466"/>
                        <a:pt x="56685" y="337866"/>
                        <a:pt x="181385" y="223925"/>
                      </a:cubicBezTo>
                      <a:cubicBezTo>
                        <a:pt x="346794" y="72788"/>
                        <a:pt x="621643" y="0"/>
                        <a:pt x="1502336" y="6965"/>
                      </a:cubicBezTo>
                      <a:lnTo>
                        <a:pt x="1502338" y="6965"/>
                      </a:lnTo>
                      <a:cubicBezTo>
                        <a:pt x="1719085" y="16819"/>
                        <a:pt x="1923400" y="36481"/>
                        <a:pt x="2057588" y="101690"/>
                      </a:cubicBezTo>
                      <a:cubicBezTo>
                        <a:pt x="2313634" y="226120"/>
                        <a:pt x="2395409" y="459160"/>
                        <a:pt x="2389921" y="704684"/>
                      </a:cubicBezTo>
                      <a:cubicBezTo>
                        <a:pt x="2389921" y="704684"/>
                        <a:pt x="2346634" y="1013073"/>
                        <a:pt x="2354067" y="1248607"/>
                      </a:cubicBezTo>
                      <a:cubicBezTo>
                        <a:pt x="2361190" y="1493969"/>
                        <a:pt x="2368347" y="1689572"/>
                        <a:pt x="2368347" y="1689572"/>
                      </a:cubicBezTo>
                      <a:cubicBezTo>
                        <a:pt x="2351665" y="1905304"/>
                        <a:pt x="2237021" y="2115916"/>
                        <a:pt x="2040152" y="2227540"/>
                      </a:cubicBezTo>
                      <a:cubicBezTo>
                        <a:pt x="1889801" y="2312789"/>
                        <a:pt x="1691770" y="2327886"/>
                        <a:pt x="1335275" y="2317145"/>
                      </a:cubicBezTo>
                      <a:lnTo>
                        <a:pt x="1335267" y="2317145"/>
                      </a:lnTo>
                      <a:cubicBezTo>
                        <a:pt x="645952" y="2311868"/>
                        <a:pt x="384604" y="2345721"/>
                        <a:pt x="254278" y="2236563"/>
                      </a:cubicBezTo>
                      <a:cubicBezTo>
                        <a:pt x="145767" y="2145678"/>
                        <a:pt x="81795" y="1952367"/>
                        <a:pt x="63030" y="1752167"/>
                      </a:cubicBezTo>
                      <a:close/>
                    </a:path>
                  </a:pathLst>
                </a:custGeom>
                <a:solidFill>
                  <a:srgbClr val="FCE4E2"/>
                </a:solidFill>
              </p:spPr>
            </p:sp>
          </p:grpSp>
          <p:grpSp>
            <p:nvGrpSpPr>
              <p:cNvPr id="9" name="Group 4"/>
              <p:cNvGrpSpPr>
                <a:grpSpLocks noChangeAspect="1"/>
              </p:cNvGrpSpPr>
              <p:nvPr/>
            </p:nvGrpSpPr>
            <p:grpSpPr>
              <a:xfrm>
                <a:off x="1937609" y="3231223"/>
                <a:ext cx="6498040" cy="4991288"/>
                <a:chOff x="239381" y="1136766"/>
                <a:chExt cx="4270153" cy="3279999"/>
              </a:xfrm>
            </p:grpSpPr>
            <p:sp>
              <p:nvSpPr>
                <p:cNvPr id="12" name="Freeform 5"/>
                <p:cNvSpPr/>
                <p:nvPr/>
              </p:nvSpPr>
              <p:spPr>
                <a:xfrm>
                  <a:off x="239381" y="1136766"/>
                  <a:ext cx="4270153" cy="3279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3620" h="4726940">
                      <a:moveTo>
                        <a:pt x="3416300" y="4662170"/>
                      </a:moveTo>
                      <a:cubicBezTo>
                        <a:pt x="3388360" y="4669790"/>
                        <a:pt x="3366770" y="4679950"/>
                        <a:pt x="3345180" y="4682490"/>
                      </a:cubicBezTo>
                      <a:cubicBezTo>
                        <a:pt x="3223260" y="4692650"/>
                        <a:pt x="3102610" y="4702810"/>
                        <a:pt x="2980690" y="4711700"/>
                      </a:cubicBezTo>
                      <a:cubicBezTo>
                        <a:pt x="2918460" y="4715510"/>
                        <a:pt x="2856230" y="4719320"/>
                        <a:pt x="2794000" y="4720590"/>
                      </a:cubicBezTo>
                      <a:cubicBezTo>
                        <a:pt x="2726690" y="4723130"/>
                        <a:pt x="2659380" y="4726940"/>
                        <a:pt x="2593340" y="4724400"/>
                      </a:cubicBezTo>
                      <a:cubicBezTo>
                        <a:pt x="2529840" y="4723130"/>
                        <a:pt x="2466340" y="4719320"/>
                        <a:pt x="2405380" y="4707890"/>
                      </a:cubicBezTo>
                      <a:cubicBezTo>
                        <a:pt x="2326640" y="4693920"/>
                        <a:pt x="2246630" y="4693920"/>
                        <a:pt x="2169160" y="4681220"/>
                      </a:cubicBezTo>
                      <a:cubicBezTo>
                        <a:pt x="1967230" y="4648200"/>
                        <a:pt x="1761490" y="4657090"/>
                        <a:pt x="1558290" y="4643120"/>
                      </a:cubicBezTo>
                      <a:cubicBezTo>
                        <a:pt x="1443990" y="4635500"/>
                        <a:pt x="1329690" y="4617720"/>
                        <a:pt x="1215390" y="4602480"/>
                      </a:cubicBezTo>
                      <a:cubicBezTo>
                        <a:pt x="1085850" y="4585970"/>
                        <a:pt x="956310" y="4566920"/>
                        <a:pt x="825500" y="4549140"/>
                      </a:cubicBezTo>
                      <a:cubicBezTo>
                        <a:pt x="730250" y="4536440"/>
                        <a:pt x="633730" y="4523740"/>
                        <a:pt x="538480" y="4511040"/>
                      </a:cubicBezTo>
                      <a:cubicBezTo>
                        <a:pt x="535940" y="4511040"/>
                        <a:pt x="533400" y="4509770"/>
                        <a:pt x="530860" y="4509770"/>
                      </a:cubicBezTo>
                      <a:cubicBezTo>
                        <a:pt x="450850" y="4475479"/>
                        <a:pt x="365760" y="4448810"/>
                        <a:pt x="292100" y="4404360"/>
                      </a:cubicBezTo>
                      <a:cubicBezTo>
                        <a:pt x="167640" y="4328160"/>
                        <a:pt x="114300" y="4206240"/>
                        <a:pt x="109220" y="4062730"/>
                      </a:cubicBezTo>
                      <a:cubicBezTo>
                        <a:pt x="107950" y="4013200"/>
                        <a:pt x="101600" y="3964940"/>
                        <a:pt x="101600" y="3915410"/>
                      </a:cubicBezTo>
                      <a:cubicBezTo>
                        <a:pt x="102870" y="3846830"/>
                        <a:pt x="107950" y="3779520"/>
                        <a:pt x="111760" y="3712210"/>
                      </a:cubicBezTo>
                      <a:cubicBezTo>
                        <a:pt x="121920" y="3511550"/>
                        <a:pt x="127000" y="3310890"/>
                        <a:pt x="111760" y="3110230"/>
                      </a:cubicBezTo>
                      <a:cubicBezTo>
                        <a:pt x="97790" y="2929890"/>
                        <a:pt x="85090" y="2750820"/>
                        <a:pt x="71120" y="2570480"/>
                      </a:cubicBezTo>
                      <a:cubicBezTo>
                        <a:pt x="62230" y="2454910"/>
                        <a:pt x="50800" y="2340610"/>
                        <a:pt x="43180" y="2225040"/>
                      </a:cubicBezTo>
                      <a:cubicBezTo>
                        <a:pt x="38100" y="2148840"/>
                        <a:pt x="39370" y="2071370"/>
                        <a:pt x="34290" y="1995170"/>
                      </a:cubicBezTo>
                      <a:cubicBezTo>
                        <a:pt x="31750" y="1951990"/>
                        <a:pt x="17780" y="1910080"/>
                        <a:pt x="16510" y="1866900"/>
                      </a:cubicBezTo>
                      <a:cubicBezTo>
                        <a:pt x="11430" y="1762760"/>
                        <a:pt x="10160" y="1657350"/>
                        <a:pt x="7620" y="1551940"/>
                      </a:cubicBezTo>
                      <a:cubicBezTo>
                        <a:pt x="6350" y="1511300"/>
                        <a:pt x="0" y="1470660"/>
                        <a:pt x="1270" y="1430020"/>
                      </a:cubicBezTo>
                      <a:cubicBezTo>
                        <a:pt x="2540" y="1366520"/>
                        <a:pt x="10160" y="1303020"/>
                        <a:pt x="11430" y="1239520"/>
                      </a:cubicBezTo>
                      <a:cubicBezTo>
                        <a:pt x="12700" y="1165860"/>
                        <a:pt x="5080" y="1092200"/>
                        <a:pt x="7620" y="1019810"/>
                      </a:cubicBezTo>
                      <a:cubicBezTo>
                        <a:pt x="7620" y="949960"/>
                        <a:pt x="16510" y="881380"/>
                        <a:pt x="25400" y="811530"/>
                      </a:cubicBezTo>
                      <a:cubicBezTo>
                        <a:pt x="27940" y="787400"/>
                        <a:pt x="45720" y="765810"/>
                        <a:pt x="50800" y="741680"/>
                      </a:cubicBezTo>
                      <a:cubicBezTo>
                        <a:pt x="72390" y="622300"/>
                        <a:pt x="95250" y="502920"/>
                        <a:pt x="151130" y="392430"/>
                      </a:cubicBezTo>
                      <a:cubicBezTo>
                        <a:pt x="163830" y="368300"/>
                        <a:pt x="184150" y="346710"/>
                        <a:pt x="203200" y="327660"/>
                      </a:cubicBezTo>
                      <a:cubicBezTo>
                        <a:pt x="209550" y="321310"/>
                        <a:pt x="224790" y="325120"/>
                        <a:pt x="228600" y="325120"/>
                      </a:cubicBezTo>
                      <a:cubicBezTo>
                        <a:pt x="237490" y="308610"/>
                        <a:pt x="242570" y="292100"/>
                        <a:pt x="252730" y="284480"/>
                      </a:cubicBezTo>
                      <a:cubicBezTo>
                        <a:pt x="307340" y="242570"/>
                        <a:pt x="364490" y="212090"/>
                        <a:pt x="435610" y="204470"/>
                      </a:cubicBezTo>
                      <a:cubicBezTo>
                        <a:pt x="488950" y="198120"/>
                        <a:pt x="541020" y="175260"/>
                        <a:pt x="594360" y="162560"/>
                      </a:cubicBezTo>
                      <a:cubicBezTo>
                        <a:pt x="659130" y="147320"/>
                        <a:pt x="723900" y="129540"/>
                        <a:pt x="791210" y="120650"/>
                      </a:cubicBezTo>
                      <a:cubicBezTo>
                        <a:pt x="852170" y="113030"/>
                        <a:pt x="910590" y="96520"/>
                        <a:pt x="972820" y="91440"/>
                      </a:cubicBezTo>
                      <a:cubicBezTo>
                        <a:pt x="1036320" y="86360"/>
                        <a:pt x="1099820" y="71120"/>
                        <a:pt x="1164590" y="66040"/>
                      </a:cubicBezTo>
                      <a:cubicBezTo>
                        <a:pt x="1339850" y="53340"/>
                        <a:pt x="1516380" y="44450"/>
                        <a:pt x="1691640" y="34290"/>
                      </a:cubicBezTo>
                      <a:cubicBezTo>
                        <a:pt x="1734820" y="31750"/>
                        <a:pt x="1778000" y="34290"/>
                        <a:pt x="1821180" y="35560"/>
                      </a:cubicBezTo>
                      <a:cubicBezTo>
                        <a:pt x="1842770" y="36830"/>
                        <a:pt x="1864360" y="41910"/>
                        <a:pt x="1887220" y="44450"/>
                      </a:cubicBezTo>
                      <a:cubicBezTo>
                        <a:pt x="1897380" y="45720"/>
                        <a:pt x="1907540" y="41910"/>
                        <a:pt x="1917700" y="41910"/>
                      </a:cubicBezTo>
                      <a:cubicBezTo>
                        <a:pt x="1948180" y="41910"/>
                        <a:pt x="1979930" y="41910"/>
                        <a:pt x="2010410" y="40640"/>
                      </a:cubicBezTo>
                      <a:cubicBezTo>
                        <a:pt x="2068830" y="38100"/>
                        <a:pt x="2128520" y="31750"/>
                        <a:pt x="2186940" y="31750"/>
                      </a:cubicBezTo>
                      <a:cubicBezTo>
                        <a:pt x="2244090" y="31750"/>
                        <a:pt x="2301240" y="35560"/>
                        <a:pt x="2358390" y="38100"/>
                      </a:cubicBezTo>
                      <a:lnTo>
                        <a:pt x="2404110" y="38100"/>
                      </a:lnTo>
                      <a:cubicBezTo>
                        <a:pt x="2473960" y="35560"/>
                        <a:pt x="2542540" y="35560"/>
                        <a:pt x="2612390" y="31750"/>
                      </a:cubicBezTo>
                      <a:cubicBezTo>
                        <a:pt x="2679700" y="27940"/>
                        <a:pt x="2745740" y="19050"/>
                        <a:pt x="2813050" y="15240"/>
                      </a:cubicBezTo>
                      <a:cubicBezTo>
                        <a:pt x="2844800" y="12700"/>
                        <a:pt x="2877820" y="12700"/>
                        <a:pt x="2909570" y="19050"/>
                      </a:cubicBezTo>
                      <a:cubicBezTo>
                        <a:pt x="2957830" y="27940"/>
                        <a:pt x="3003550" y="33020"/>
                        <a:pt x="3051810" y="19050"/>
                      </a:cubicBezTo>
                      <a:cubicBezTo>
                        <a:pt x="3069590" y="13970"/>
                        <a:pt x="3092450" y="22860"/>
                        <a:pt x="3112770" y="25400"/>
                      </a:cubicBezTo>
                      <a:cubicBezTo>
                        <a:pt x="3121660" y="26670"/>
                        <a:pt x="3131820" y="29210"/>
                        <a:pt x="3136900" y="25400"/>
                      </a:cubicBezTo>
                      <a:cubicBezTo>
                        <a:pt x="3171190" y="0"/>
                        <a:pt x="3202940" y="6350"/>
                        <a:pt x="3235960" y="27940"/>
                      </a:cubicBezTo>
                      <a:cubicBezTo>
                        <a:pt x="3239770" y="30480"/>
                        <a:pt x="3249930" y="24130"/>
                        <a:pt x="3257550" y="24130"/>
                      </a:cubicBezTo>
                      <a:cubicBezTo>
                        <a:pt x="3288030" y="24130"/>
                        <a:pt x="3318510" y="24130"/>
                        <a:pt x="3350260" y="25400"/>
                      </a:cubicBezTo>
                      <a:cubicBezTo>
                        <a:pt x="3373120" y="26670"/>
                        <a:pt x="3394710" y="34290"/>
                        <a:pt x="3417570" y="36830"/>
                      </a:cubicBezTo>
                      <a:cubicBezTo>
                        <a:pt x="3467100" y="43180"/>
                        <a:pt x="3517900" y="53340"/>
                        <a:pt x="3568700" y="53340"/>
                      </a:cubicBezTo>
                      <a:cubicBezTo>
                        <a:pt x="3663950" y="54610"/>
                        <a:pt x="3759200" y="58420"/>
                        <a:pt x="3853180" y="78740"/>
                      </a:cubicBezTo>
                      <a:cubicBezTo>
                        <a:pt x="3940809" y="97790"/>
                        <a:pt x="4030980" y="97790"/>
                        <a:pt x="4119880" y="113030"/>
                      </a:cubicBezTo>
                      <a:cubicBezTo>
                        <a:pt x="4173220" y="121920"/>
                        <a:pt x="4227830" y="138430"/>
                        <a:pt x="4273550" y="165100"/>
                      </a:cubicBezTo>
                      <a:cubicBezTo>
                        <a:pt x="4323080" y="193040"/>
                        <a:pt x="4361180" y="238760"/>
                        <a:pt x="4405630" y="276860"/>
                      </a:cubicBezTo>
                      <a:cubicBezTo>
                        <a:pt x="4422139" y="290830"/>
                        <a:pt x="4446270" y="300990"/>
                        <a:pt x="4457700" y="318770"/>
                      </a:cubicBezTo>
                      <a:cubicBezTo>
                        <a:pt x="4490720" y="367030"/>
                        <a:pt x="4519930" y="417830"/>
                        <a:pt x="4549140" y="468630"/>
                      </a:cubicBezTo>
                      <a:cubicBezTo>
                        <a:pt x="4570730" y="505460"/>
                        <a:pt x="4592320" y="543560"/>
                        <a:pt x="4608830" y="581660"/>
                      </a:cubicBezTo>
                      <a:cubicBezTo>
                        <a:pt x="4626610" y="626110"/>
                        <a:pt x="4640580" y="671830"/>
                        <a:pt x="4654550" y="718820"/>
                      </a:cubicBezTo>
                      <a:cubicBezTo>
                        <a:pt x="4676140" y="792480"/>
                        <a:pt x="4701540" y="866140"/>
                        <a:pt x="4715510" y="942340"/>
                      </a:cubicBezTo>
                      <a:cubicBezTo>
                        <a:pt x="4735830" y="1049020"/>
                        <a:pt x="4745990" y="1158240"/>
                        <a:pt x="4761230" y="1266190"/>
                      </a:cubicBezTo>
                      <a:cubicBezTo>
                        <a:pt x="4766310" y="1301750"/>
                        <a:pt x="4772660" y="1337310"/>
                        <a:pt x="4775200" y="1372870"/>
                      </a:cubicBezTo>
                      <a:cubicBezTo>
                        <a:pt x="4782820" y="1474470"/>
                        <a:pt x="4787900" y="1574800"/>
                        <a:pt x="4794250" y="1676400"/>
                      </a:cubicBezTo>
                      <a:cubicBezTo>
                        <a:pt x="4803140" y="1802130"/>
                        <a:pt x="4815840" y="1926590"/>
                        <a:pt x="4822190" y="2052320"/>
                      </a:cubicBezTo>
                      <a:cubicBezTo>
                        <a:pt x="4828540" y="2172970"/>
                        <a:pt x="4833620" y="2294890"/>
                        <a:pt x="4831080" y="2416810"/>
                      </a:cubicBezTo>
                      <a:cubicBezTo>
                        <a:pt x="4827270" y="2620010"/>
                        <a:pt x="4817110" y="2821940"/>
                        <a:pt x="4806950" y="3025140"/>
                      </a:cubicBezTo>
                      <a:cubicBezTo>
                        <a:pt x="4800600" y="3150870"/>
                        <a:pt x="4791710" y="3275330"/>
                        <a:pt x="4779010" y="3399790"/>
                      </a:cubicBezTo>
                      <a:cubicBezTo>
                        <a:pt x="4766310" y="3524250"/>
                        <a:pt x="4747260" y="3647440"/>
                        <a:pt x="4733290" y="3771900"/>
                      </a:cubicBezTo>
                      <a:cubicBezTo>
                        <a:pt x="4723130" y="3858260"/>
                        <a:pt x="4720590" y="3944620"/>
                        <a:pt x="4709160" y="4029710"/>
                      </a:cubicBezTo>
                      <a:cubicBezTo>
                        <a:pt x="4699000" y="4107180"/>
                        <a:pt x="4660900" y="4175760"/>
                        <a:pt x="4610100" y="4232910"/>
                      </a:cubicBezTo>
                      <a:cubicBezTo>
                        <a:pt x="4568191" y="4281170"/>
                        <a:pt x="4535170" y="4335780"/>
                        <a:pt x="4491991" y="4382770"/>
                      </a:cubicBezTo>
                      <a:cubicBezTo>
                        <a:pt x="4453891" y="4424679"/>
                        <a:pt x="4411981" y="4466590"/>
                        <a:pt x="4345941" y="4467860"/>
                      </a:cubicBezTo>
                      <a:cubicBezTo>
                        <a:pt x="4330700" y="4467860"/>
                        <a:pt x="4316731" y="4483100"/>
                        <a:pt x="4301491" y="4490720"/>
                      </a:cubicBezTo>
                      <a:cubicBezTo>
                        <a:pt x="4236720" y="4518660"/>
                        <a:pt x="4169411" y="4542790"/>
                        <a:pt x="4105911" y="4573270"/>
                      </a:cubicBezTo>
                      <a:cubicBezTo>
                        <a:pt x="3989070" y="4629150"/>
                        <a:pt x="3863341" y="4638040"/>
                        <a:pt x="3737611" y="4643120"/>
                      </a:cubicBezTo>
                      <a:cubicBezTo>
                        <a:pt x="3689351" y="4645660"/>
                        <a:pt x="3639820" y="4641850"/>
                        <a:pt x="3591561" y="4645660"/>
                      </a:cubicBezTo>
                      <a:cubicBezTo>
                        <a:pt x="3567431" y="4646930"/>
                        <a:pt x="3544570" y="4658360"/>
                        <a:pt x="3521711" y="4663440"/>
                      </a:cubicBezTo>
                      <a:cubicBezTo>
                        <a:pt x="3511551" y="4665980"/>
                        <a:pt x="3501391" y="4664710"/>
                        <a:pt x="3489961" y="4665980"/>
                      </a:cubicBezTo>
                      <a:cubicBezTo>
                        <a:pt x="3474720" y="4667250"/>
                        <a:pt x="3459481" y="4671060"/>
                        <a:pt x="3444241" y="4669790"/>
                      </a:cubicBezTo>
                      <a:cubicBezTo>
                        <a:pt x="3429000" y="4667250"/>
                        <a:pt x="3418841" y="4662170"/>
                        <a:pt x="3416300" y="46621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0000"/>
                  </a:solidFill>
                </a:ln>
              </p:spPr>
            </p:sp>
          </p:grpSp>
          <p:pic>
            <p:nvPicPr>
              <p:cNvPr id="10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2024353">
                <a:off x="7895472" y="2313893"/>
                <a:ext cx="944190" cy="2179100"/>
              </a:xfrm>
              <a:prstGeom prst="rect">
                <a:avLst/>
              </a:prstGeom>
            </p:spPr>
          </p:pic>
          <p:pic>
            <p:nvPicPr>
              <p:cNvPr id="11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27051" y="2461897"/>
                <a:ext cx="2269108" cy="1696346"/>
              </a:xfrm>
              <a:prstGeom prst="rect">
                <a:avLst/>
              </a:prstGeom>
            </p:spPr>
          </p:pic>
        </p:grp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022699" y="3707639"/>
              <a:ext cx="4768977" cy="2748789"/>
            </a:xfrm>
            <a:prstGeom prst="rect">
              <a:avLst/>
            </a:prstGeom>
            <a:noFill/>
            <a:ln w="3810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Tên người</a:t>
              </a:r>
              <a:endPara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97932" y="1953323"/>
            <a:ext cx="3893875" cy="1853672"/>
            <a:chOff x="6647689" y="1904046"/>
            <a:chExt cx="3893875" cy="1853672"/>
          </a:xfrm>
        </p:grpSpPr>
        <p:grpSp>
          <p:nvGrpSpPr>
            <p:cNvPr id="14" name="Group 13"/>
            <p:cNvGrpSpPr/>
            <p:nvPr/>
          </p:nvGrpSpPr>
          <p:grpSpPr>
            <a:xfrm>
              <a:off x="6647689" y="2086587"/>
              <a:ext cx="3893875" cy="1671131"/>
              <a:chOff x="989900" y="1636456"/>
              <a:chExt cx="8630693" cy="710756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89900" y="1636456"/>
                <a:ext cx="8630693" cy="7107567"/>
                <a:chOff x="924903" y="2242772"/>
                <a:chExt cx="8630693" cy="7107567"/>
              </a:xfrm>
            </p:grpSpPr>
            <p:grpSp>
              <p:nvGrpSpPr>
                <p:cNvPr id="17" name="Group 2"/>
                <p:cNvGrpSpPr/>
                <p:nvPr/>
              </p:nvGrpSpPr>
              <p:grpSpPr>
                <a:xfrm>
                  <a:off x="924903" y="2752076"/>
                  <a:ext cx="8630693" cy="6598263"/>
                  <a:chOff x="-9098" y="507895"/>
                  <a:chExt cx="2395409" cy="1831317"/>
                </a:xfrm>
              </p:grpSpPr>
              <p:sp>
                <p:nvSpPr>
                  <p:cNvPr id="21" name="Freeform 3"/>
                  <p:cNvSpPr/>
                  <p:nvPr/>
                </p:nvSpPr>
                <p:spPr>
                  <a:xfrm>
                    <a:off x="-9098" y="507895"/>
                    <a:ext cx="2395409" cy="1831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5409" h="2345721">
                        <a:moveTo>
                          <a:pt x="63030" y="1752167"/>
                        </a:moveTo>
                        <a:cubicBezTo>
                          <a:pt x="63030" y="1752167"/>
                          <a:pt x="0" y="1505603"/>
                          <a:pt x="10218" y="1214762"/>
                        </a:cubicBezTo>
                        <a:cubicBezTo>
                          <a:pt x="18651" y="990971"/>
                          <a:pt x="65033" y="645332"/>
                          <a:pt x="65033" y="645332"/>
                        </a:cubicBezTo>
                        <a:cubicBezTo>
                          <a:pt x="82233" y="502466"/>
                          <a:pt x="56685" y="337866"/>
                          <a:pt x="181385" y="223925"/>
                        </a:cubicBezTo>
                        <a:cubicBezTo>
                          <a:pt x="346794" y="72788"/>
                          <a:pt x="621643" y="0"/>
                          <a:pt x="1502336" y="6965"/>
                        </a:cubicBezTo>
                        <a:lnTo>
                          <a:pt x="1502338" y="6965"/>
                        </a:lnTo>
                        <a:cubicBezTo>
                          <a:pt x="1719085" y="16819"/>
                          <a:pt x="1923400" y="36481"/>
                          <a:pt x="2057588" y="101690"/>
                        </a:cubicBezTo>
                        <a:cubicBezTo>
                          <a:pt x="2313634" y="226120"/>
                          <a:pt x="2395409" y="459160"/>
                          <a:pt x="2389921" y="704684"/>
                        </a:cubicBezTo>
                        <a:cubicBezTo>
                          <a:pt x="2389921" y="704684"/>
                          <a:pt x="2346634" y="1013073"/>
                          <a:pt x="2354067" y="1248607"/>
                        </a:cubicBezTo>
                        <a:cubicBezTo>
                          <a:pt x="2361190" y="1493969"/>
                          <a:pt x="2368347" y="1689572"/>
                          <a:pt x="2368347" y="1689572"/>
                        </a:cubicBezTo>
                        <a:cubicBezTo>
                          <a:pt x="2351665" y="1905304"/>
                          <a:pt x="2237021" y="2115916"/>
                          <a:pt x="2040152" y="2227540"/>
                        </a:cubicBezTo>
                        <a:cubicBezTo>
                          <a:pt x="1889801" y="2312789"/>
                          <a:pt x="1691770" y="2327886"/>
                          <a:pt x="1335275" y="2317145"/>
                        </a:cubicBezTo>
                        <a:lnTo>
                          <a:pt x="1335267" y="2317145"/>
                        </a:lnTo>
                        <a:cubicBezTo>
                          <a:pt x="645952" y="2311868"/>
                          <a:pt x="384604" y="2345721"/>
                          <a:pt x="254278" y="2236563"/>
                        </a:cubicBezTo>
                        <a:cubicBezTo>
                          <a:pt x="145767" y="2145678"/>
                          <a:pt x="81795" y="1952367"/>
                          <a:pt x="63030" y="1752167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</p:spPr>
              </p:sp>
            </p:grpSp>
            <p:grpSp>
              <p:nvGrpSpPr>
                <p:cNvPr id="18" name="Group 4"/>
                <p:cNvGrpSpPr>
                  <a:grpSpLocks noChangeAspect="1"/>
                </p:cNvGrpSpPr>
                <p:nvPr/>
              </p:nvGrpSpPr>
              <p:grpSpPr>
                <a:xfrm>
                  <a:off x="1573335" y="3067189"/>
                  <a:ext cx="7355487" cy="5615732"/>
                  <a:chOff x="0" y="1028972"/>
                  <a:chExt cx="4833620" cy="3690349"/>
                </a:xfrm>
              </p:grpSpPr>
              <p:sp>
                <p:nvSpPr>
                  <p:cNvPr id="20" name="Freeform 5"/>
                  <p:cNvSpPr/>
                  <p:nvPr/>
                </p:nvSpPr>
                <p:spPr>
                  <a:xfrm>
                    <a:off x="0" y="1028972"/>
                    <a:ext cx="4833620" cy="3690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3620" h="4726940">
                        <a:moveTo>
                          <a:pt x="3416300" y="4662170"/>
                        </a:moveTo>
                        <a:cubicBezTo>
                          <a:pt x="3388360" y="4669790"/>
                          <a:pt x="3366770" y="4679950"/>
                          <a:pt x="3345180" y="4682490"/>
                        </a:cubicBezTo>
                        <a:cubicBezTo>
                          <a:pt x="3223260" y="4692650"/>
                          <a:pt x="3102610" y="4702810"/>
                          <a:pt x="2980690" y="4711700"/>
                        </a:cubicBezTo>
                        <a:cubicBezTo>
                          <a:pt x="2918460" y="4715510"/>
                          <a:pt x="2856230" y="4719320"/>
                          <a:pt x="2794000" y="4720590"/>
                        </a:cubicBezTo>
                        <a:cubicBezTo>
                          <a:pt x="2726690" y="4723130"/>
                          <a:pt x="2659380" y="4726940"/>
                          <a:pt x="2593340" y="4724400"/>
                        </a:cubicBezTo>
                        <a:cubicBezTo>
                          <a:pt x="2529840" y="4723130"/>
                          <a:pt x="2466340" y="4719320"/>
                          <a:pt x="2405380" y="4707890"/>
                        </a:cubicBezTo>
                        <a:cubicBezTo>
                          <a:pt x="2326640" y="4693920"/>
                          <a:pt x="2246630" y="4693920"/>
                          <a:pt x="2169160" y="4681220"/>
                        </a:cubicBezTo>
                        <a:cubicBezTo>
                          <a:pt x="1967230" y="4648200"/>
                          <a:pt x="1761490" y="4657090"/>
                          <a:pt x="1558290" y="4643120"/>
                        </a:cubicBezTo>
                        <a:cubicBezTo>
                          <a:pt x="1443990" y="4635500"/>
                          <a:pt x="1329690" y="4617720"/>
                          <a:pt x="1215390" y="4602480"/>
                        </a:cubicBezTo>
                        <a:cubicBezTo>
                          <a:pt x="1085850" y="4585970"/>
                          <a:pt x="956310" y="4566920"/>
                          <a:pt x="825500" y="4549140"/>
                        </a:cubicBezTo>
                        <a:cubicBezTo>
                          <a:pt x="730250" y="4536440"/>
                          <a:pt x="633730" y="4523740"/>
                          <a:pt x="538480" y="4511040"/>
                        </a:cubicBezTo>
                        <a:cubicBezTo>
                          <a:pt x="535940" y="4511040"/>
                          <a:pt x="533400" y="4509770"/>
                          <a:pt x="530860" y="4509770"/>
                        </a:cubicBezTo>
                        <a:cubicBezTo>
                          <a:pt x="450850" y="4475479"/>
                          <a:pt x="365760" y="4448810"/>
                          <a:pt x="292100" y="4404360"/>
                        </a:cubicBezTo>
                        <a:cubicBezTo>
                          <a:pt x="167640" y="4328160"/>
                          <a:pt x="114300" y="4206240"/>
                          <a:pt x="109220" y="4062730"/>
                        </a:cubicBezTo>
                        <a:cubicBezTo>
                          <a:pt x="107950" y="4013200"/>
                          <a:pt x="101600" y="3964940"/>
                          <a:pt x="101600" y="3915410"/>
                        </a:cubicBezTo>
                        <a:cubicBezTo>
                          <a:pt x="102870" y="3846830"/>
                          <a:pt x="107950" y="3779520"/>
                          <a:pt x="111760" y="3712210"/>
                        </a:cubicBezTo>
                        <a:cubicBezTo>
                          <a:pt x="121920" y="3511550"/>
                          <a:pt x="127000" y="3310890"/>
                          <a:pt x="111760" y="3110230"/>
                        </a:cubicBezTo>
                        <a:cubicBezTo>
                          <a:pt x="97790" y="2929890"/>
                          <a:pt x="85090" y="2750820"/>
                          <a:pt x="71120" y="2570480"/>
                        </a:cubicBezTo>
                        <a:cubicBezTo>
                          <a:pt x="62230" y="2454910"/>
                          <a:pt x="50800" y="2340610"/>
                          <a:pt x="43180" y="2225040"/>
                        </a:cubicBezTo>
                        <a:cubicBezTo>
                          <a:pt x="38100" y="2148840"/>
                          <a:pt x="39370" y="2071370"/>
                          <a:pt x="34290" y="1995170"/>
                        </a:cubicBezTo>
                        <a:cubicBezTo>
                          <a:pt x="31750" y="1951990"/>
                          <a:pt x="17780" y="1910080"/>
                          <a:pt x="16510" y="1866900"/>
                        </a:cubicBezTo>
                        <a:cubicBezTo>
                          <a:pt x="11430" y="1762760"/>
                          <a:pt x="10160" y="1657350"/>
                          <a:pt x="7620" y="1551940"/>
                        </a:cubicBezTo>
                        <a:cubicBezTo>
                          <a:pt x="6350" y="1511300"/>
                          <a:pt x="0" y="1470660"/>
                          <a:pt x="1270" y="1430020"/>
                        </a:cubicBezTo>
                        <a:cubicBezTo>
                          <a:pt x="2540" y="1366520"/>
                          <a:pt x="10160" y="1303020"/>
                          <a:pt x="11430" y="1239520"/>
                        </a:cubicBezTo>
                        <a:cubicBezTo>
                          <a:pt x="12700" y="1165860"/>
                          <a:pt x="5080" y="1092200"/>
                          <a:pt x="7620" y="1019810"/>
                        </a:cubicBezTo>
                        <a:cubicBezTo>
                          <a:pt x="7620" y="949960"/>
                          <a:pt x="16510" y="881380"/>
                          <a:pt x="25400" y="811530"/>
                        </a:cubicBezTo>
                        <a:cubicBezTo>
                          <a:pt x="27940" y="787400"/>
                          <a:pt x="45720" y="765810"/>
                          <a:pt x="50800" y="741680"/>
                        </a:cubicBezTo>
                        <a:cubicBezTo>
                          <a:pt x="72390" y="622300"/>
                          <a:pt x="95250" y="502920"/>
                          <a:pt x="151130" y="392430"/>
                        </a:cubicBezTo>
                        <a:cubicBezTo>
                          <a:pt x="163830" y="368300"/>
                          <a:pt x="184150" y="346710"/>
                          <a:pt x="203200" y="327660"/>
                        </a:cubicBezTo>
                        <a:cubicBezTo>
                          <a:pt x="209550" y="321310"/>
                          <a:pt x="224790" y="325120"/>
                          <a:pt x="228600" y="325120"/>
                        </a:cubicBezTo>
                        <a:cubicBezTo>
                          <a:pt x="237490" y="308610"/>
                          <a:pt x="242570" y="292100"/>
                          <a:pt x="252730" y="284480"/>
                        </a:cubicBezTo>
                        <a:cubicBezTo>
                          <a:pt x="307340" y="242570"/>
                          <a:pt x="364490" y="212090"/>
                          <a:pt x="435610" y="204470"/>
                        </a:cubicBezTo>
                        <a:cubicBezTo>
                          <a:pt x="488950" y="198120"/>
                          <a:pt x="541020" y="175260"/>
                          <a:pt x="594360" y="162560"/>
                        </a:cubicBezTo>
                        <a:cubicBezTo>
                          <a:pt x="659130" y="147320"/>
                          <a:pt x="723900" y="129540"/>
                          <a:pt x="791210" y="120650"/>
                        </a:cubicBezTo>
                        <a:cubicBezTo>
                          <a:pt x="852170" y="113030"/>
                          <a:pt x="910590" y="96520"/>
                          <a:pt x="972820" y="91440"/>
                        </a:cubicBezTo>
                        <a:cubicBezTo>
                          <a:pt x="1036320" y="86360"/>
                          <a:pt x="1099820" y="71120"/>
                          <a:pt x="1164590" y="66040"/>
                        </a:cubicBezTo>
                        <a:cubicBezTo>
                          <a:pt x="1339850" y="53340"/>
                          <a:pt x="1516380" y="44450"/>
                          <a:pt x="1691640" y="34290"/>
                        </a:cubicBezTo>
                        <a:cubicBezTo>
                          <a:pt x="1734820" y="31750"/>
                          <a:pt x="1778000" y="34290"/>
                          <a:pt x="1821180" y="35560"/>
                        </a:cubicBezTo>
                        <a:cubicBezTo>
                          <a:pt x="1842770" y="36830"/>
                          <a:pt x="1864360" y="41910"/>
                          <a:pt x="1887220" y="44450"/>
                        </a:cubicBezTo>
                        <a:cubicBezTo>
                          <a:pt x="1897380" y="45720"/>
                          <a:pt x="1907540" y="41910"/>
                          <a:pt x="1917700" y="41910"/>
                        </a:cubicBezTo>
                        <a:cubicBezTo>
                          <a:pt x="1948180" y="41910"/>
                          <a:pt x="1979930" y="41910"/>
                          <a:pt x="2010410" y="40640"/>
                        </a:cubicBezTo>
                        <a:cubicBezTo>
                          <a:pt x="2068830" y="38100"/>
                          <a:pt x="2128520" y="31750"/>
                          <a:pt x="2186940" y="31750"/>
                        </a:cubicBezTo>
                        <a:cubicBezTo>
                          <a:pt x="2244090" y="31750"/>
                          <a:pt x="2301240" y="35560"/>
                          <a:pt x="2358390" y="38100"/>
                        </a:cubicBezTo>
                        <a:lnTo>
                          <a:pt x="2404110" y="38100"/>
                        </a:lnTo>
                        <a:cubicBezTo>
                          <a:pt x="2473960" y="35560"/>
                          <a:pt x="2542540" y="35560"/>
                          <a:pt x="2612390" y="31750"/>
                        </a:cubicBezTo>
                        <a:cubicBezTo>
                          <a:pt x="2679700" y="27940"/>
                          <a:pt x="2745740" y="19050"/>
                          <a:pt x="2813050" y="15240"/>
                        </a:cubicBezTo>
                        <a:cubicBezTo>
                          <a:pt x="2844800" y="12700"/>
                          <a:pt x="2877820" y="12700"/>
                          <a:pt x="2909570" y="19050"/>
                        </a:cubicBezTo>
                        <a:cubicBezTo>
                          <a:pt x="2957830" y="27940"/>
                          <a:pt x="3003550" y="33020"/>
                          <a:pt x="3051810" y="19050"/>
                        </a:cubicBezTo>
                        <a:cubicBezTo>
                          <a:pt x="3069590" y="13970"/>
                          <a:pt x="3092450" y="22860"/>
                          <a:pt x="3112770" y="25400"/>
                        </a:cubicBezTo>
                        <a:cubicBezTo>
                          <a:pt x="3121660" y="26670"/>
                          <a:pt x="3131820" y="29210"/>
                          <a:pt x="3136900" y="25400"/>
                        </a:cubicBezTo>
                        <a:cubicBezTo>
                          <a:pt x="3171190" y="0"/>
                          <a:pt x="3202940" y="6350"/>
                          <a:pt x="3235960" y="27940"/>
                        </a:cubicBezTo>
                        <a:cubicBezTo>
                          <a:pt x="3239770" y="30480"/>
                          <a:pt x="3249930" y="24130"/>
                          <a:pt x="3257550" y="24130"/>
                        </a:cubicBezTo>
                        <a:cubicBezTo>
                          <a:pt x="3288030" y="24130"/>
                          <a:pt x="3318510" y="24130"/>
                          <a:pt x="3350260" y="25400"/>
                        </a:cubicBezTo>
                        <a:cubicBezTo>
                          <a:pt x="3373120" y="26670"/>
                          <a:pt x="3394710" y="34290"/>
                          <a:pt x="3417570" y="36830"/>
                        </a:cubicBezTo>
                        <a:cubicBezTo>
                          <a:pt x="3467100" y="43180"/>
                          <a:pt x="3517900" y="53340"/>
                          <a:pt x="3568700" y="53340"/>
                        </a:cubicBezTo>
                        <a:cubicBezTo>
                          <a:pt x="3663950" y="54610"/>
                          <a:pt x="3759200" y="58420"/>
                          <a:pt x="3853180" y="78740"/>
                        </a:cubicBezTo>
                        <a:cubicBezTo>
                          <a:pt x="3940809" y="97790"/>
                          <a:pt x="4030980" y="97790"/>
                          <a:pt x="4119880" y="113030"/>
                        </a:cubicBezTo>
                        <a:cubicBezTo>
                          <a:pt x="4173220" y="121920"/>
                          <a:pt x="4227830" y="138430"/>
                          <a:pt x="4273550" y="165100"/>
                        </a:cubicBezTo>
                        <a:cubicBezTo>
                          <a:pt x="4323080" y="193040"/>
                          <a:pt x="4361180" y="238760"/>
                          <a:pt x="4405630" y="276860"/>
                        </a:cubicBezTo>
                        <a:cubicBezTo>
                          <a:pt x="4422139" y="290830"/>
                          <a:pt x="4446270" y="300990"/>
                          <a:pt x="4457700" y="318770"/>
                        </a:cubicBezTo>
                        <a:cubicBezTo>
                          <a:pt x="4490720" y="367030"/>
                          <a:pt x="4519930" y="417830"/>
                          <a:pt x="4549140" y="468630"/>
                        </a:cubicBezTo>
                        <a:cubicBezTo>
                          <a:pt x="4570730" y="505460"/>
                          <a:pt x="4592320" y="543560"/>
                          <a:pt x="4608830" y="581660"/>
                        </a:cubicBezTo>
                        <a:cubicBezTo>
                          <a:pt x="4626610" y="626110"/>
                          <a:pt x="4640580" y="671830"/>
                          <a:pt x="4654550" y="718820"/>
                        </a:cubicBezTo>
                        <a:cubicBezTo>
                          <a:pt x="4676140" y="792480"/>
                          <a:pt x="4701540" y="866140"/>
                          <a:pt x="4715510" y="942340"/>
                        </a:cubicBezTo>
                        <a:cubicBezTo>
                          <a:pt x="4735830" y="1049020"/>
                          <a:pt x="4745990" y="1158240"/>
                          <a:pt x="4761230" y="1266190"/>
                        </a:cubicBezTo>
                        <a:cubicBezTo>
                          <a:pt x="4766310" y="1301750"/>
                          <a:pt x="4772660" y="1337310"/>
                          <a:pt x="4775200" y="1372870"/>
                        </a:cubicBezTo>
                        <a:cubicBezTo>
                          <a:pt x="4782820" y="1474470"/>
                          <a:pt x="4787900" y="1574800"/>
                          <a:pt x="4794250" y="1676400"/>
                        </a:cubicBezTo>
                        <a:cubicBezTo>
                          <a:pt x="4803140" y="1802130"/>
                          <a:pt x="4815840" y="1926590"/>
                          <a:pt x="4822190" y="2052320"/>
                        </a:cubicBezTo>
                        <a:cubicBezTo>
                          <a:pt x="4828540" y="2172970"/>
                          <a:pt x="4833620" y="2294890"/>
                          <a:pt x="4831080" y="2416810"/>
                        </a:cubicBezTo>
                        <a:cubicBezTo>
                          <a:pt x="4827270" y="2620010"/>
                          <a:pt x="4817110" y="2821940"/>
                          <a:pt x="4806950" y="3025140"/>
                        </a:cubicBezTo>
                        <a:cubicBezTo>
                          <a:pt x="4800600" y="3150870"/>
                          <a:pt x="4791710" y="3275330"/>
                          <a:pt x="4779010" y="3399790"/>
                        </a:cubicBezTo>
                        <a:cubicBezTo>
                          <a:pt x="4766310" y="3524250"/>
                          <a:pt x="4747260" y="3647440"/>
                          <a:pt x="4733290" y="3771900"/>
                        </a:cubicBezTo>
                        <a:cubicBezTo>
                          <a:pt x="4723130" y="3858260"/>
                          <a:pt x="4720590" y="3944620"/>
                          <a:pt x="4709160" y="4029710"/>
                        </a:cubicBezTo>
                        <a:cubicBezTo>
                          <a:pt x="4699000" y="4107180"/>
                          <a:pt x="4660900" y="4175760"/>
                          <a:pt x="4610100" y="4232910"/>
                        </a:cubicBezTo>
                        <a:cubicBezTo>
                          <a:pt x="4568191" y="4281170"/>
                          <a:pt x="4535170" y="4335780"/>
                          <a:pt x="4491991" y="4382770"/>
                        </a:cubicBezTo>
                        <a:cubicBezTo>
                          <a:pt x="4453891" y="4424679"/>
                          <a:pt x="4411981" y="4466590"/>
                          <a:pt x="4345941" y="4467860"/>
                        </a:cubicBezTo>
                        <a:cubicBezTo>
                          <a:pt x="4330700" y="4467860"/>
                          <a:pt x="4316731" y="4483100"/>
                          <a:pt x="4301491" y="4490720"/>
                        </a:cubicBezTo>
                        <a:cubicBezTo>
                          <a:pt x="4236720" y="4518660"/>
                          <a:pt x="4169411" y="4542790"/>
                          <a:pt x="4105911" y="4573270"/>
                        </a:cubicBezTo>
                        <a:cubicBezTo>
                          <a:pt x="3989070" y="4629150"/>
                          <a:pt x="3863341" y="4638040"/>
                          <a:pt x="3737611" y="4643120"/>
                        </a:cubicBezTo>
                        <a:cubicBezTo>
                          <a:pt x="3689351" y="4645660"/>
                          <a:pt x="3639820" y="4641850"/>
                          <a:pt x="3591561" y="4645660"/>
                        </a:cubicBezTo>
                        <a:cubicBezTo>
                          <a:pt x="3567431" y="4646930"/>
                          <a:pt x="3544570" y="4658360"/>
                          <a:pt x="3521711" y="4663440"/>
                        </a:cubicBezTo>
                        <a:cubicBezTo>
                          <a:pt x="3511551" y="4665980"/>
                          <a:pt x="3501391" y="4664710"/>
                          <a:pt x="3489961" y="4665980"/>
                        </a:cubicBezTo>
                        <a:cubicBezTo>
                          <a:pt x="3474720" y="4667250"/>
                          <a:pt x="3459481" y="4671060"/>
                          <a:pt x="3444241" y="4669790"/>
                        </a:cubicBezTo>
                        <a:cubicBezTo>
                          <a:pt x="3429000" y="4667250"/>
                          <a:pt x="3418841" y="4662170"/>
                          <a:pt x="3416300" y="466217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</p:spPr>
              </p:sp>
            </p:grpSp>
            <p:pic>
              <p:nvPicPr>
                <p:cNvPr id="19" name="Picture 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801244" y="2242772"/>
                  <a:ext cx="2851809" cy="1784242"/>
                </a:xfrm>
                <a:prstGeom prst="rect">
                  <a:avLst/>
                </a:prstGeom>
              </p:spPr>
            </p:pic>
          </p:grpSp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2796597" y="3713587"/>
                <a:ext cx="5038950" cy="3010744"/>
              </a:xfrm>
              <a:prstGeom prst="rect">
                <a:avLst/>
              </a:prstGeom>
              <a:noFill/>
              <a:ln w="38100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Tên địa lí</a:t>
                </a:r>
              </a:p>
            </p:txBody>
          </p:sp>
        </p:grpSp>
        <p:pic>
          <p:nvPicPr>
            <p:cNvPr id="22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662759" y="1904046"/>
              <a:ext cx="728217" cy="680156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1400193" y="3650072"/>
            <a:ext cx="4268091" cy="2219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Huệ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 Văn Thụ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Thị Minh Khai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33051" y="3650072"/>
            <a:ext cx="2411814" cy="2219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Sơn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 Trăng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Vàm Cỏ Tây</a:t>
            </a:r>
          </a:p>
        </p:txBody>
      </p:sp>
      <p:pic>
        <p:nvPicPr>
          <p:cNvPr id="27" name="Picture 26" descr="Icon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33" y="-245209"/>
            <a:ext cx="2253368" cy="2253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4" grpId="0" uiExpand="1" build="p"/>
      <p:bldP spid="2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E3C8507-57F9-4BBE-AB77-FBF804BD3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097583"/>
              </p:ext>
            </p:extLst>
          </p:nvPr>
        </p:nvGraphicFramePr>
        <p:xfrm>
          <a:off x="1320800" y="1606356"/>
          <a:ext cx="975360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0145">
                  <a:extLst>
                    <a:ext uri="{9D8B030D-6E8A-4147-A177-3AD203B41FA5}">
                      <a16:colId xmlns:a16="http://schemas.microsoft.com/office/drawing/2014/main" val="4117327824"/>
                    </a:ext>
                  </a:extLst>
                </a:gridCol>
                <a:gridCol w="2318328">
                  <a:extLst>
                    <a:ext uri="{9D8B030D-6E8A-4147-A177-3AD203B41FA5}">
                      <a16:colId xmlns:a16="http://schemas.microsoft.com/office/drawing/2014/main" val="541693601"/>
                    </a:ext>
                  </a:extLst>
                </a:gridCol>
                <a:gridCol w="2406072">
                  <a:extLst>
                    <a:ext uri="{9D8B030D-6E8A-4147-A177-3AD203B41FA5}">
                      <a16:colId xmlns:a16="http://schemas.microsoft.com/office/drawing/2014/main" val="3914506520"/>
                    </a:ext>
                  </a:extLst>
                </a:gridCol>
                <a:gridCol w="2249055">
                  <a:extLst>
                    <a:ext uri="{9D8B030D-6E8A-4147-A177-3AD203B41FA5}">
                      <a16:colId xmlns:a16="http://schemas.microsoft.com/office/drawing/2014/main" val="561589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sldjump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sldjump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sldjump"/>
                        </a:rPr>
                        <a:t>người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đệm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lót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83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626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834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822144"/>
                  </a:ext>
                </a:extLst>
              </a:tr>
            </a:tbl>
          </a:graphicData>
        </a:graphic>
      </p:graphicFrame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71F379C6-A5CA-4FC3-B6F7-9A0DB9F9F032}"/>
              </a:ext>
            </a:extLst>
          </p:cNvPr>
          <p:cNvSpPr txBox="1"/>
          <p:nvPr/>
        </p:nvSpPr>
        <p:spPr>
          <a:xfrm>
            <a:off x="1674091" y="2692461"/>
            <a:ext cx="2223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AB9F98-70F4-4337-99EB-EC8528B2CC83}"/>
              </a:ext>
            </a:extLst>
          </p:cNvPr>
          <p:cNvSpPr txBox="1"/>
          <p:nvPr/>
        </p:nvSpPr>
        <p:spPr>
          <a:xfrm>
            <a:off x="4087090" y="2692461"/>
            <a:ext cx="2223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74A783-1274-424A-AC51-233A929FEE08}"/>
              </a:ext>
            </a:extLst>
          </p:cNvPr>
          <p:cNvSpPr txBox="1"/>
          <p:nvPr/>
        </p:nvSpPr>
        <p:spPr>
          <a:xfrm>
            <a:off x="8850745" y="2692461"/>
            <a:ext cx="2223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hlinkClick r:id="rId4" action="ppaction://hlinksldjump"/>
            <a:extLst>
              <a:ext uri="{FF2B5EF4-FFF2-40B4-BE49-F238E27FC236}">
                <a16:creationId xmlns:a16="http://schemas.microsoft.com/office/drawing/2014/main" id="{2D9493E0-2664-4871-9BF6-7F4E073E4E0E}"/>
              </a:ext>
            </a:extLst>
          </p:cNvPr>
          <p:cNvSpPr txBox="1"/>
          <p:nvPr/>
        </p:nvSpPr>
        <p:spPr>
          <a:xfrm>
            <a:off x="1335809" y="3672157"/>
            <a:ext cx="290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AB26F-78D1-4ED5-9201-9DAE373ECB19}"/>
              </a:ext>
            </a:extLst>
          </p:cNvPr>
          <p:cNvSpPr txBox="1"/>
          <p:nvPr/>
        </p:nvSpPr>
        <p:spPr>
          <a:xfrm>
            <a:off x="3783447" y="3668964"/>
            <a:ext cx="290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BAF2F4-B83C-4DC8-931F-680972E140FE}"/>
              </a:ext>
            </a:extLst>
          </p:cNvPr>
          <p:cNvSpPr txBox="1"/>
          <p:nvPr/>
        </p:nvSpPr>
        <p:spPr>
          <a:xfrm>
            <a:off x="6147955" y="3642320"/>
            <a:ext cx="290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6C4FC3-4BCD-4A3D-BCCE-86E187BE5BBE}"/>
              </a:ext>
            </a:extLst>
          </p:cNvPr>
          <p:cNvSpPr txBox="1"/>
          <p:nvPr/>
        </p:nvSpPr>
        <p:spPr>
          <a:xfrm>
            <a:off x="8512463" y="3642320"/>
            <a:ext cx="290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hlinkClick r:id="rId5" action="ppaction://hlinksldjump"/>
            <a:extLst>
              <a:ext uri="{FF2B5EF4-FFF2-40B4-BE49-F238E27FC236}">
                <a16:creationId xmlns:a16="http://schemas.microsoft.com/office/drawing/2014/main" id="{29582031-9997-40D2-BDC7-C00F88232F00}"/>
              </a:ext>
            </a:extLst>
          </p:cNvPr>
          <p:cNvSpPr txBox="1"/>
          <p:nvPr/>
        </p:nvSpPr>
        <p:spPr>
          <a:xfrm>
            <a:off x="1320800" y="4554879"/>
            <a:ext cx="2900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B56E43-B26C-408E-ADF0-A9F42EF4DE6C}"/>
              </a:ext>
            </a:extLst>
          </p:cNvPr>
          <p:cNvSpPr txBox="1"/>
          <p:nvPr/>
        </p:nvSpPr>
        <p:spPr>
          <a:xfrm>
            <a:off x="3774211" y="4602643"/>
            <a:ext cx="290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12C592-2A89-434C-91CA-A283758A52B8}"/>
              </a:ext>
            </a:extLst>
          </p:cNvPr>
          <p:cNvSpPr txBox="1"/>
          <p:nvPr/>
        </p:nvSpPr>
        <p:spPr>
          <a:xfrm>
            <a:off x="6096000" y="4605740"/>
            <a:ext cx="290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3C5BBE-75C8-48C5-B56F-698E60E8F38C}"/>
              </a:ext>
            </a:extLst>
          </p:cNvPr>
          <p:cNvSpPr txBox="1"/>
          <p:nvPr/>
        </p:nvSpPr>
        <p:spPr>
          <a:xfrm>
            <a:off x="8512463" y="4645467"/>
            <a:ext cx="290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12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69D06328-8FE3-41D3-904E-F8838AE65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85066"/>
            <a:ext cx="85725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D5DDA0-002D-46F7-ABE3-AB1A5C986F24}"/>
              </a:ext>
            </a:extLst>
          </p:cNvPr>
          <p:cNvSpPr txBox="1"/>
          <p:nvPr/>
        </p:nvSpPr>
        <p:spPr>
          <a:xfrm>
            <a:off x="1960419" y="5518835"/>
            <a:ext cx="8797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b="1" i="1" dirty="0">
                <a:solidFill>
                  <a:srgbClr val="333333"/>
                </a:solidFill>
                <a:effectLst/>
                <a:latin typeface="Helvetica Neue"/>
              </a:rPr>
              <a:t>Tượng đài vua Quang Trung tại Di tích quốc gia đặc biệt Gò Đống Đa (quận Đống Đa, Hà Nội).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4148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178B1889-8A78-4C17-92D9-EE9627BFB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59" y="1443639"/>
            <a:ext cx="3153641" cy="397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7EC8ED0-9855-455F-B8E4-E3FFC431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272" y="1443639"/>
            <a:ext cx="7059059" cy="397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6FC1D2-5DF0-4088-8D0F-740A809C7E5C}"/>
              </a:ext>
            </a:extLst>
          </p:cNvPr>
          <p:cNvSpPr txBox="1"/>
          <p:nvPr/>
        </p:nvSpPr>
        <p:spPr>
          <a:xfrm>
            <a:off x="4702549" y="5414360"/>
            <a:ext cx="6751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65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guyễn Thị Minh Khai - sáng ngời chí khí cách mạng | Xây dựng Đảng | Báo  Nghệ An điện tử">
            <a:hlinkClick r:id="rId2" action="ppaction://hlinksldjump"/>
            <a:extLst>
              <a:ext uri="{FF2B5EF4-FFF2-40B4-BE49-F238E27FC236}">
                <a16:creationId xmlns:a16="http://schemas.microsoft.com/office/drawing/2014/main" id="{F27B55BB-5D65-4EAF-AC79-05FD36D3E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26" y="1838207"/>
            <a:ext cx="3467427" cy="253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38E9CE9-72BA-4F67-BAFD-04AFD1C08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74" y="1540163"/>
            <a:ext cx="70612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C81543-1B60-45A7-B1B3-0CB30460837C}"/>
              </a:ext>
            </a:extLst>
          </p:cNvPr>
          <p:cNvSpPr txBox="1"/>
          <p:nvPr/>
        </p:nvSpPr>
        <p:spPr>
          <a:xfrm>
            <a:off x="4373274" y="5601916"/>
            <a:ext cx="8797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 dirty="0">
                <a:effectLst/>
                <a:latin typeface="+mj-lt"/>
              </a:rPr>
              <a:t>Nhà lưu niệm đồng chí Nguyễn Thị Minh Khai</a:t>
            </a:r>
            <a:r>
              <a:rPr lang="en-US" sz="2400" b="0" i="0" dirty="0">
                <a:effectLst/>
                <a:latin typeface="+mj-lt"/>
              </a:rPr>
              <a:t> 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TP Vinh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45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A9C6CC81-F3EB-483E-81D8-54A5230DE2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992998"/>
              </p:ext>
            </p:extLst>
          </p:nvPr>
        </p:nvGraphicFramePr>
        <p:xfrm>
          <a:off x="1219200" y="581119"/>
          <a:ext cx="975360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0145">
                  <a:extLst>
                    <a:ext uri="{9D8B030D-6E8A-4147-A177-3AD203B41FA5}">
                      <a16:colId xmlns:a16="http://schemas.microsoft.com/office/drawing/2014/main" val="4117327824"/>
                    </a:ext>
                  </a:extLst>
                </a:gridCol>
                <a:gridCol w="2318328">
                  <a:extLst>
                    <a:ext uri="{9D8B030D-6E8A-4147-A177-3AD203B41FA5}">
                      <a16:colId xmlns:a16="http://schemas.microsoft.com/office/drawing/2014/main" val="541693601"/>
                    </a:ext>
                  </a:extLst>
                </a:gridCol>
                <a:gridCol w="2406072">
                  <a:extLst>
                    <a:ext uri="{9D8B030D-6E8A-4147-A177-3AD203B41FA5}">
                      <a16:colId xmlns:a16="http://schemas.microsoft.com/office/drawing/2014/main" val="3914506520"/>
                    </a:ext>
                  </a:extLst>
                </a:gridCol>
                <a:gridCol w="2249055">
                  <a:extLst>
                    <a:ext uri="{9D8B030D-6E8A-4147-A177-3AD203B41FA5}">
                      <a16:colId xmlns:a16="http://schemas.microsoft.com/office/drawing/2014/main" val="561589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đệm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lót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83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626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834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822144"/>
                  </a:ext>
                </a:extLst>
              </a:tr>
            </a:tbl>
          </a:graphicData>
        </a:graphic>
      </p:graphicFrame>
      <p:sp>
        <p:nvSpPr>
          <p:cNvPr id="10" name="TextBox 9">
            <a:hlinkClick r:id="rId3" action="ppaction://hlinksldjump"/>
            <a:extLst>
              <a:ext uri="{FF2B5EF4-FFF2-40B4-BE49-F238E27FC236}">
                <a16:creationId xmlns:a16="http://schemas.microsoft.com/office/drawing/2014/main" id="{69AB766C-8C15-4A55-BB57-0A67299F032A}"/>
              </a:ext>
            </a:extLst>
          </p:cNvPr>
          <p:cNvSpPr txBox="1"/>
          <p:nvPr/>
        </p:nvSpPr>
        <p:spPr>
          <a:xfrm>
            <a:off x="1557482" y="1621043"/>
            <a:ext cx="2223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04E4BD-65E4-4805-93DE-43BD56811C4A}"/>
              </a:ext>
            </a:extLst>
          </p:cNvPr>
          <p:cNvSpPr txBox="1"/>
          <p:nvPr/>
        </p:nvSpPr>
        <p:spPr>
          <a:xfrm>
            <a:off x="3970481" y="1621043"/>
            <a:ext cx="2223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50EE43-EDB6-49CB-A56C-93DABBBC5848}"/>
              </a:ext>
            </a:extLst>
          </p:cNvPr>
          <p:cNvSpPr txBox="1"/>
          <p:nvPr/>
        </p:nvSpPr>
        <p:spPr>
          <a:xfrm>
            <a:off x="8734136" y="1621043"/>
            <a:ext cx="2223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hlinkClick r:id="rId4" action="ppaction://hlinksldjump"/>
            <a:extLst>
              <a:ext uri="{FF2B5EF4-FFF2-40B4-BE49-F238E27FC236}">
                <a16:creationId xmlns:a16="http://schemas.microsoft.com/office/drawing/2014/main" id="{E8EFF70F-D180-475A-8849-B1280041DC95}"/>
              </a:ext>
            </a:extLst>
          </p:cNvPr>
          <p:cNvSpPr txBox="1"/>
          <p:nvPr/>
        </p:nvSpPr>
        <p:spPr>
          <a:xfrm>
            <a:off x="1219200" y="2600739"/>
            <a:ext cx="290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7CA89D-7D17-4DC3-9A80-ABE2718CCFEA}"/>
              </a:ext>
            </a:extLst>
          </p:cNvPr>
          <p:cNvSpPr txBox="1"/>
          <p:nvPr/>
        </p:nvSpPr>
        <p:spPr>
          <a:xfrm>
            <a:off x="3666838" y="2597546"/>
            <a:ext cx="290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1E7FCE-B29B-45ED-B7D1-B931DDD032ED}"/>
              </a:ext>
            </a:extLst>
          </p:cNvPr>
          <p:cNvSpPr txBox="1"/>
          <p:nvPr/>
        </p:nvSpPr>
        <p:spPr>
          <a:xfrm>
            <a:off x="6031346" y="2570902"/>
            <a:ext cx="290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E20371-F65F-4009-AB38-66845F9B72B2}"/>
              </a:ext>
            </a:extLst>
          </p:cNvPr>
          <p:cNvSpPr txBox="1"/>
          <p:nvPr/>
        </p:nvSpPr>
        <p:spPr>
          <a:xfrm>
            <a:off x="8395854" y="2570902"/>
            <a:ext cx="290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7E1FDD-8D5C-4352-BF3C-2932D8B9A1E3}"/>
              </a:ext>
            </a:extLst>
          </p:cNvPr>
          <p:cNvSpPr txBox="1"/>
          <p:nvPr/>
        </p:nvSpPr>
        <p:spPr>
          <a:xfrm>
            <a:off x="3657602" y="3531225"/>
            <a:ext cx="290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4DB3F7-C5C6-4937-94B9-B2BEFAC9F387}"/>
              </a:ext>
            </a:extLst>
          </p:cNvPr>
          <p:cNvSpPr txBox="1"/>
          <p:nvPr/>
        </p:nvSpPr>
        <p:spPr>
          <a:xfrm>
            <a:off x="5979391" y="3534322"/>
            <a:ext cx="290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A53EA9-9D5B-452C-9BE0-D54078A55D79}"/>
              </a:ext>
            </a:extLst>
          </p:cNvPr>
          <p:cNvSpPr txBox="1"/>
          <p:nvPr/>
        </p:nvSpPr>
        <p:spPr>
          <a:xfrm>
            <a:off x="8395854" y="3574049"/>
            <a:ext cx="290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hlinkClick r:id="rId5" action="ppaction://hlinksldjump"/>
            <a:extLst>
              <a:ext uri="{FF2B5EF4-FFF2-40B4-BE49-F238E27FC236}">
                <a16:creationId xmlns:a16="http://schemas.microsoft.com/office/drawing/2014/main" id="{3F555E55-374C-4E96-97D5-F0BC39F83F9C}"/>
              </a:ext>
            </a:extLst>
          </p:cNvPr>
          <p:cNvSpPr txBox="1"/>
          <p:nvPr/>
        </p:nvSpPr>
        <p:spPr>
          <a:xfrm>
            <a:off x="1241139" y="3429000"/>
            <a:ext cx="2900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hlinkClick r:id="rId5" action="ppaction://hlinksldjump"/>
            <a:extLst>
              <a:ext uri="{FF2B5EF4-FFF2-40B4-BE49-F238E27FC236}">
                <a16:creationId xmlns:a16="http://schemas.microsoft.com/office/drawing/2014/main" id="{5BB57FE9-3F2C-4A15-BAB8-9C7C55769619}"/>
              </a:ext>
            </a:extLst>
          </p:cNvPr>
          <p:cNvSpPr txBox="1"/>
          <p:nvPr/>
        </p:nvSpPr>
        <p:spPr>
          <a:xfrm>
            <a:off x="1592697" y="4455759"/>
            <a:ext cx="88772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hlinkClick r:id="rId5" action="ppaction://hlinksldjump"/>
            <a:extLst>
              <a:ext uri="{FF2B5EF4-FFF2-40B4-BE49-F238E27FC236}">
                <a16:creationId xmlns:a16="http://schemas.microsoft.com/office/drawing/2014/main" id="{7FF36044-A087-4003-8474-62778EF13A44}"/>
              </a:ext>
            </a:extLst>
          </p:cNvPr>
          <p:cNvSpPr txBox="1"/>
          <p:nvPr/>
        </p:nvSpPr>
        <p:spPr>
          <a:xfrm>
            <a:off x="1657351" y="4978979"/>
            <a:ext cx="88772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hlinkClick r:id="rId5" action="ppaction://hlinksldjump"/>
            <a:extLst>
              <a:ext uri="{FF2B5EF4-FFF2-40B4-BE49-F238E27FC236}">
                <a16:creationId xmlns:a16="http://schemas.microsoft.com/office/drawing/2014/main" id="{A35363FC-51EA-444C-9884-035BDE5DF06D}"/>
              </a:ext>
            </a:extLst>
          </p:cNvPr>
          <p:cNvSpPr txBox="1"/>
          <p:nvPr/>
        </p:nvSpPr>
        <p:spPr>
          <a:xfrm>
            <a:off x="1557482" y="5502199"/>
            <a:ext cx="88772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Y Bi A-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-ô, 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Niê-kđăm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862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4425" y="623033"/>
            <a:ext cx="23631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xét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91299" y="1424835"/>
            <a:ext cx="7409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 nhận xét cách viết tên riêng sau đây: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660913" y="1794949"/>
            <a:ext cx="3893875" cy="1853672"/>
            <a:chOff x="6647689" y="1904046"/>
            <a:chExt cx="3893875" cy="1853672"/>
          </a:xfrm>
        </p:grpSpPr>
        <p:grpSp>
          <p:nvGrpSpPr>
            <p:cNvPr id="14" name="Group 13"/>
            <p:cNvGrpSpPr/>
            <p:nvPr/>
          </p:nvGrpSpPr>
          <p:grpSpPr>
            <a:xfrm>
              <a:off x="6647689" y="2086587"/>
              <a:ext cx="3893875" cy="1671131"/>
              <a:chOff x="989900" y="1636456"/>
              <a:chExt cx="8630693" cy="710756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89900" y="1636456"/>
                <a:ext cx="8630693" cy="7107567"/>
                <a:chOff x="924903" y="2242772"/>
                <a:chExt cx="8630693" cy="7107567"/>
              </a:xfrm>
            </p:grpSpPr>
            <p:grpSp>
              <p:nvGrpSpPr>
                <p:cNvPr id="17" name="Group 2"/>
                <p:cNvGrpSpPr/>
                <p:nvPr/>
              </p:nvGrpSpPr>
              <p:grpSpPr>
                <a:xfrm>
                  <a:off x="924903" y="2752076"/>
                  <a:ext cx="8630693" cy="6598263"/>
                  <a:chOff x="-9098" y="507895"/>
                  <a:chExt cx="2395409" cy="1831317"/>
                </a:xfrm>
              </p:grpSpPr>
              <p:sp>
                <p:nvSpPr>
                  <p:cNvPr id="21" name="Freeform 3"/>
                  <p:cNvSpPr/>
                  <p:nvPr/>
                </p:nvSpPr>
                <p:spPr>
                  <a:xfrm>
                    <a:off x="-9098" y="507895"/>
                    <a:ext cx="2395409" cy="1831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5409" h="2345721">
                        <a:moveTo>
                          <a:pt x="63030" y="1752167"/>
                        </a:moveTo>
                        <a:cubicBezTo>
                          <a:pt x="63030" y="1752167"/>
                          <a:pt x="0" y="1505603"/>
                          <a:pt x="10218" y="1214762"/>
                        </a:cubicBezTo>
                        <a:cubicBezTo>
                          <a:pt x="18651" y="990971"/>
                          <a:pt x="65033" y="645332"/>
                          <a:pt x="65033" y="645332"/>
                        </a:cubicBezTo>
                        <a:cubicBezTo>
                          <a:pt x="82233" y="502466"/>
                          <a:pt x="56685" y="337866"/>
                          <a:pt x="181385" y="223925"/>
                        </a:cubicBezTo>
                        <a:cubicBezTo>
                          <a:pt x="346794" y="72788"/>
                          <a:pt x="621643" y="0"/>
                          <a:pt x="1502336" y="6965"/>
                        </a:cubicBezTo>
                        <a:lnTo>
                          <a:pt x="1502338" y="6965"/>
                        </a:lnTo>
                        <a:cubicBezTo>
                          <a:pt x="1719085" y="16819"/>
                          <a:pt x="1923400" y="36481"/>
                          <a:pt x="2057588" y="101690"/>
                        </a:cubicBezTo>
                        <a:cubicBezTo>
                          <a:pt x="2313634" y="226120"/>
                          <a:pt x="2395409" y="459160"/>
                          <a:pt x="2389921" y="704684"/>
                        </a:cubicBezTo>
                        <a:cubicBezTo>
                          <a:pt x="2389921" y="704684"/>
                          <a:pt x="2346634" y="1013073"/>
                          <a:pt x="2354067" y="1248607"/>
                        </a:cubicBezTo>
                        <a:cubicBezTo>
                          <a:pt x="2361190" y="1493969"/>
                          <a:pt x="2368347" y="1689572"/>
                          <a:pt x="2368347" y="1689572"/>
                        </a:cubicBezTo>
                        <a:cubicBezTo>
                          <a:pt x="2351665" y="1905304"/>
                          <a:pt x="2237021" y="2115916"/>
                          <a:pt x="2040152" y="2227540"/>
                        </a:cubicBezTo>
                        <a:cubicBezTo>
                          <a:pt x="1889801" y="2312789"/>
                          <a:pt x="1691770" y="2327886"/>
                          <a:pt x="1335275" y="2317145"/>
                        </a:cubicBezTo>
                        <a:lnTo>
                          <a:pt x="1335267" y="2317145"/>
                        </a:lnTo>
                        <a:cubicBezTo>
                          <a:pt x="645952" y="2311868"/>
                          <a:pt x="384604" y="2345721"/>
                          <a:pt x="254278" y="2236563"/>
                        </a:cubicBezTo>
                        <a:cubicBezTo>
                          <a:pt x="145767" y="2145678"/>
                          <a:pt x="81795" y="1952367"/>
                          <a:pt x="63030" y="1752167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</p:spPr>
              </p:sp>
            </p:grpSp>
            <p:grpSp>
              <p:nvGrpSpPr>
                <p:cNvPr id="18" name="Group 4"/>
                <p:cNvGrpSpPr>
                  <a:grpSpLocks noChangeAspect="1"/>
                </p:cNvGrpSpPr>
                <p:nvPr/>
              </p:nvGrpSpPr>
              <p:grpSpPr>
                <a:xfrm>
                  <a:off x="1573335" y="3067189"/>
                  <a:ext cx="7355487" cy="5615732"/>
                  <a:chOff x="0" y="1028972"/>
                  <a:chExt cx="4833620" cy="3690349"/>
                </a:xfrm>
              </p:grpSpPr>
              <p:sp>
                <p:nvSpPr>
                  <p:cNvPr id="20" name="Freeform 5"/>
                  <p:cNvSpPr/>
                  <p:nvPr/>
                </p:nvSpPr>
                <p:spPr>
                  <a:xfrm>
                    <a:off x="0" y="1028972"/>
                    <a:ext cx="4833620" cy="3690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3620" h="4726940">
                        <a:moveTo>
                          <a:pt x="3416300" y="4662170"/>
                        </a:moveTo>
                        <a:cubicBezTo>
                          <a:pt x="3388360" y="4669790"/>
                          <a:pt x="3366770" y="4679950"/>
                          <a:pt x="3345180" y="4682490"/>
                        </a:cubicBezTo>
                        <a:cubicBezTo>
                          <a:pt x="3223260" y="4692650"/>
                          <a:pt x="3102610" y="4702810"/>
                          <a:pt x="2980690" y="4711700"/>
                        </a:cubicBezTo>
                        <a:cubicBezTo>
                          <a:pt x="2918460" y="4715510"/>
                          <a:pt x="2856230" y="4719320"/>
                          <a:pt x="2794000" y="4720590"/>
                        </a:cubicBezTo>
                        <a:cubicBezTo>
                          <a:pt x="2726690" y="4723130"/>
                          <a:pt x="2659380" y="4726940"/>
                          <a:pt x="2593340" y="4724400"/>
                        </a:cubicBezTo>
                        <a:cubicBezTo>
                          <a:pt x="2529840" y="4723130"/>
                          <a:pt x="2466340" y="4719320"/>
                          <a:pt x="2405380" y="4707890"/>
                        </a:cubicBezTo>
                        <a:cubicBezTo>
                          <a:pt x="2326640" y="4693920"/>
                          <a:pt x="2246630" y="4693920"/>
                          <a:pt x="2169160" y="4681220"/>
                        </a:cubicBezTo>
                        <a:cubicBezTo>
                          <a:pt x="1967230" y="4648200"/>
                          <a:pt x="1761490" y="4657090"/>
                          <a:pt x="1558290" y="4643120"/>
                        </a:cubicBezTo>
                        <a:cubicBezTo>
                          <a:pt x="1443990" y="4635500"/>
                          <a:pt x="1329690" y="4617720"/>
                          <a:pt x="1215390" y="4602480"/>
                        </a:cubicBezTo>
                        <a:cubicBezTo>
                          <a:pt x="1085850" y="4585970"/>
                          <a:pt x="956310" y="4566920"/>
                          <a:pt x="825500" y="4549140"/>
                        </a:cubicBezTo>
                        <a:cubicBezTo>
                          <a:pt x="730250" y="4536440"/>
                          <a:pt x="633730" y="4523740"/>
                          <a:pt x="538480" y="4511040"/>
                        </a:cubicBezTo>
                        <a:cubicBezTo>
                          <a:pt x="535940" y="4511040"/>
                          <a:pt x="533400" y="4509770"/>
                          <a:pt x="530860" y="4509770"/>
                        </a:cubicBezTo>
                        <a:cubicBezTo>
                          <a:pt x="450850" y="4475479"/>
                          <a:pt x="365760" y="4448810"/>
                          <a:pt x="292100" y="4404360"/>
                        </a:cubicBezTo>
                        <a:cubicBezTo>
                          <a:pt x="167640" y="4328160"/>
                          <a:pt x="114300" y="4206240"/>
                          <a:pt x="109220" y="4062730"/>
                        </a:cubicBezTo>
                        <a:cubicBezTo>
                          <a:pt x="107950" y="4013200"/>
                          <a:pt x="101600" y="3964940"/>
                          <a:pt x="101600" y="3915410"/>
                        </a:cubicBezTo>
                        <a:cubicBezTo>
                          <a:pt x="102870" y="3846830"/>
                          <a:pt x="107950" y="3779520"/>
                          <a:pt x="111760" y="3712210"/>
                        </a:cubicBezTo>
                        <a:cubicBezTo>
                          <a:pt x="121920" y="3511550"/>
                          <a:pt x="127000" y="3310890"/>
                          <a:pt x="111760" y="3110230"/>
                        </a:cubicBezTo>
                        <a:cubicBezTo>
                          <a:pt x="97790" y="2929890"/>
                          <a:pt x="85090" y="2750820"/>
                          <a:pt x="71120" y="2570480"/>
                        </a:cubicBezTo>
                        <a:cubicBezTo>
                          <a:pt x="62230" y="2454910"/>
                          <a:pt x="50800" y="2340610"/>
                          <a:pt x="43180" y="2225040"/>
                        </a:cubicBezTo>
                        <a:cubicBezTo>
                          <a:pt x="38100" y="2148840"/>
                          <a:pt x="39370" y="2071370"/>
                          <a:pt x="34290" y="1995170"/>
                        </a:cubicBezTo>
                        <a:cubicBezTo>
                          <a:pt x="31750" y="1951990"/>
                          <a:pt x="17780" y="1910080"/>
                          <a:pt x="16510" y="1866900"/>
                        </a:cubicBezTo>
                        <a:cubicBezTo>
                          <a:pt x="11430" y="1762760"/>
                          <a:pt x="10160" y="1657350"/>
                          <a:pt x="7620" y="1551940"/>
                        </a:cubicBezTo>
                        <a:cubicBezTo>
                          <a:pt x="6350" y="1511300"/>
                          <a:pt x="0" y="1470660"/>
                          <a:pt x="1270" y="1430020"/>
                        </a:cubicBezTo>
                        <a:cubicBezTo>
                          <a:pt x="2540" y="1366520"/>
                          <a:pt x="10160" y="1303020"/>
                          <a:pt x="11430" y="1239520"/>
                        </a:cubicBezTo>
                        <a:cubicBezTo>
                          <a:pt x="12700" y="1165860"/>
                          <a:pt x="5080" y="1092200"/>
                          <a:pt x="7620" y="1019810"/>
                        </a:cubicBezTo>
                        <a:cubicBezTo>
                          <a:pt x="7620" y="949960"/>
                          <a:pt x="16510" y="881380"/>
                          <a:pt x="25400" y="811530"/>
                        </a:cubicBezTo>
                        <a:cubicBezTo>
                          <a:pt x="27940" y="787400"/>
                          <a:pt x="45720" y="765810"/>
                          <a:pt x="50800" y="741680"/>
                        </a:cubicBezTo>
                        <a:cubicBezTo>
                          <a:pt x="72390" y="622300"/>
                          <a:pt x="95250" y="502920"/>
                          <a:pt x="151130" y="392430"/>
                        </a:cubicBezTo>
                        <a:cubicBezTo>
                          <a:pt x="163830" y="368300"/>
                          <a:pt x="184150" y="346710"/>
                          <a:pt x="203200" y="327660"/>
                        </a:cubicBezTo>
                        <a:cubicBezTo>
                          <a:pt x="209550" y="321310"/>
                          <a:pt x="224790" y="325120"/>
                          <a:pt x="228600" y="325120"/>
                        </a:cubicBezTo>
                        <a:cubicBezTo>
                          <a:pt x="237490" y="308610"/>
                          <a:pt x="242570" y="292100"/>
                          <a:pt x="252730" y="284480"/>
                        </a:cubicBezTo>
                        <a:cubicBezTo>
                          <a:pt x="307340" y="242570"/>
                          <a:pt x="364490" y="212090"/>
                          <a:pt x="435610" y="204470"/>
                        </a:cubicBezTo>
                        <a:cubicBezTo>
                          <a:pt x="488950" y="198120"/>
                          <a:pt x="541020" y="175260"/>
                          <a:pt x="594360" y="162560"/>
                        </a:cubicBezTo>
                        <a:cubicBezTo>
                          <a:pt x="659130" y="147320"/>
                          <a:pt x="723900" y="129540"/>
                          <a:pt x="791210" y="120650"/>
                        </a:cubicBezTo>
                        <a:cubicBezTo>
                          <a:pt x="852170" y="113030"/>
                          <a:pt x="910590" y="96520"/>
                          <a:pt x="972820" y="91440"/>
                        </a:cubicBezTo>
                        <a:cubicBezTo>
                          <a:pt x="1036320" y="86360"/>
                          <a:pt x="1099820" y="71120"/>
                          <a:pt x="1164590" y="66040"/>
                        </a:cubicBezTo>
                        <a:cubicBezTo>
                          <a:pt x="1339850" y="53340"/>
                          <a:pt x="1516380" y="44450"/>
                          <a:pt x="1691640" y="34290"/>
                        </a:cubicBezTo>
                        <a:cubicBezTo>
                          <a:pt x="1734820" y="31750"/>
                          <a:pt x="1778000" y="34290"/>
                          <a:pt x="1821180" y="35560"/>
                        </a:cubicBezTo>
                        <a:cubicBezTo>
                          <a:pt x="1842770" y="36830"/>
                          <a:pt x="1864360" y="41910"/>
                          <a:pt x="1887220" y="44450"/>
                        </a:cubicBezTo>
                        <a:cubicBezTo>
                          <a:pt x="1897380" y="45720"/>
                          <a:pt x="1907540" y="41910"/>
                          <a:pt x="1917700" y="41910"/>
                        </a:cubicBezTo>
                        <a:cubicBezTo>
                          <a:pt x="1948180" y="41910"/>
                          <a:pt x="1979930" y="41910"/>
                          <a:pt x="2010410" y="40640"/>
                        </a:cubicBezTo>
                        <a:cubicBezTo>
                          <a:pt x="2068830" y="38100"/>
                          <a:pt x="2128520" y="31750"/>
                          <a:pt x="2186940" y="31750"/>
                        </a:cubicBezTo>
                        <a:cubicBezTo>
                          <a:pt x="2244090" y="31750"/>
                          <a:pt x="2301240" y="35560"/>
                          <a:pt x="2358390" y="38100"/>
                        </a:cubicBezTo>
                        <a:lnTo>
                          <a:pt x="2404110" y="38100"/>
                        </a:lnTo>
                        <a:cubicBezTo>
                          <a:pt x="2473960" y="35560"/>
                          <a:pt x="2542540" y="35560"/>
                          <a:pt x="2612390" y="31750"/>
                        </a:cubicBezTo>
                        <a:cubicBezTo>
                          <a:pt x="2679700" y="27940"/>
                          <a:pt x="2745740" y="19050"/>
                          <a:pt x="2813050" y="15240"/>
                        </a:cubicBezTo>
                        <a:cubicBezTo>
                          <a:pt x="2844800" y="12700"/>
                          <a:pt x="2877820" y="12700"/>
                          <a:pt x="2909570" y="19050"/>
                        </a:cubicBezTo>
                        <a:cubicBezTo>
                          <a:pt x="2957830" y="27940"/>
                          <a:pt x="3003550" y="33020"/>
                          <a:pt x="3051810" y="19050"/>
                        </a:cubicBezTo>
                        <a:cubicBezTo>
                          <a:pt x="3069590" y="13970"/>
                          <a:pt x="3092450" y="22860"/>
                          <a:pt x="3112770" y="25400"/>
                        </a:cubicBezTo>
                        <a:cubicBezTo>
                          <a:pt x="3121660" y="26670"/>
                          <a:pt x="3131820" y="29210"/>
                          <a:pt x="3136900" y="25400"/>
                        </a:cubicBezTo>
                        <a:cubicBezTo>
                          <a:pt x="3171190" y="0"/>
                          <a:pt x="3202940" y="6350"/>
                          <a:pt x="3235960" y="27940"/>
                        </a:cubicBezTo>
                        <a:cubicBezTo>
                          <a:pt x="3239770" y="30480"/>
                          <a:pt x="3249930" y="24130"/>
                          <a:pt x="3257550" y="24130"/>
                        </a:cubicBezTo>
                        <a:cubicBezTo>
                          <a:pt x="3288030" y="24130"/>
                          <a:pt x="3318510" y="24130"/>
                          <a:pt x="3350260" y="25400"/>
                        </a:cubicBezTo>
                        <a:cubicBezTo>
                          <a:pt x="3373120" y="26670"/>
                          <a:pt x="3394710" y="34290"/>
                          <a:pt x="3417570" y="36830"/>
                        </a:cubicBezTo>
                        <a:cubicBezTo>
                          <a:pt x="3467100" y="43180"/>
                          <a:pt x="3517900" y="53340"/>
                          <a:pt x="3568700" y="53340"/>
                        </a:cubicBezTo>
                        <a:cubicBezTo>
                          <a:pt x="3663950" y="54610"/>
                          <a:pt x="3759200" y="58420"/>
                          <a:pt x="3853180" y="78740"/>
                        </a:cubicBezTo>
                        <a:cubicBezTo>
                          <a:pt x="3940809" y="97790"/>
                          <a:pt x="4030980" y="97790"/>
                          <a:pt x="4119880" y="113030"/>
                        </a:cubicBezTo>
                        <a:cubicBezTo>
                          <a:pt x="4173220" y="121920"/>
                          <a:pt x="4227830" y="138430"/>
                          <a:pt x="4273550" y="165100"/>
                        </a:cubicBezTo>
                        <a:cubicBezTo>
                          <a:pt x="4323080" y="193040"/>
                          <a:pt x="4361180" y="238760"/>
                          <a:pt x="4405630" y="276860"/>
                        </a:cubicBezTo>
                        <a:cubicBezTo>
                          <a:pt x="4422139" y="290830"/>
                          <a:pt x="4446270" y="300990"/>
                          <a:pt x="4457700" y="318770"/>
                        </a:cubicBezTo>
                        <a:cubicBezTo>
                          <a:pt x="4490720" y="367030"/>
                          <a:pt x="4519930" y="417830"/>
                          <a:pt x="4549140" y="468630"/>
                        </a:cubicBezTo>
                        <a:cubicBezTo>
                          <a:pt x="4570730" y="505460"/>
                          <a:pt x="4592320" y="543560"/>
                          <a:pt x="4608830" y="581660"/>
                        </a:cubicBezTo>
                        <a:cubicBezTo>
                          <a:pt x="4626610" y="626110"/>
                          <a:pt x="4640580" y="671830"/>
                          <a:pt x="4654550" y="718820"/>
                        </a:cubicBezTo>
                        <a:cubicBezTo>
                          <a:pt x="4676140" y="792480"/>
                          <a:pt x="4701540" y="866140"/>
                          <a:pt x="4715510" y="942340"/>
                        </a:cubicBezTo>
                        <a:cubicBezTo>
                          <a:pt x="4735830" y="1049020"/>
                          <a:pt x="4745990" y="1158240"/>
                          <a:pt x="4761230" y="1266190"/>
                        </a:cubicBezTo>
                        <a:cubicBezTo>
                          <a:pt x="4766310" y="1301750"/>
                          <a:pt x="4772660" y="1337310"/>
                          <a:pt x="4775200" y="1372870"/>
                        </a:cubicBezTo>
                        <a:cubicBezTo>
                          <a:pt x="4782820" y="1474470"/>
                          <a:pt x="4787900" y="1574800"/>
                          <a:pt x="4794250" y="1676400"/>
                        </a:cubicBezTo>
                        <a:cubicBezTo>
                          <a:pt x="4803140" y="1802130"/>
                          <a:pt x="4815840" y="1926590"/>
                          <a:pt x="4822190" y="2052320"/>
                        </a:cubicBezTo>
                        <a:cubicBezTo>
                          <a:pt x="4828540" y="2172970"/>
                          <a:pt x="4833620" y="2294890"/>
                          <a:pt x="4831080" y="2416810"/>
                        </a:cubicBezTo>
                        <a:cubicBezTo>
                          <a:pt x="4827270" y="2620010"/>
                          <a:pt x="4817110" y="2821940"/>
                          <a:pt x="4806950" y="3025140"/>
                        </a:cubicBezTo>
                        <a:cubicBezTo>
                          <a:pt x="4800600" y="3150870"/>
                          <a:pt x="4791710" y="3275330"/>
                          <a:pt x="4779010" y="3399790"/>
                        </a:cubicBezTo>
                        <a:cubicBezTo>
                          <a:pt x="4766310" y="3524250"/>
                          <a:pt x="4747260" y="3647440"/>
                          <a:pt x="4733290" y="3771900"/>
                        </a:cubicBezTo>
                        <a:cubicBezTo>
                          <a:pt x="4723130" y="3858260"/>
                          <a:pt x="4720590" y="3944620"/>
                          <a:pt x="4709160" y="4029710"/>
                        </a:cubicBezTo>
                        <a:cubicBezTo>
                          <a:pt x="4699000" y="4107180"/>
                          <a:pt x="4660900" y="4175760"/>
                          <a:pt x="4610100" y="4232910"/>
                        </a:cubicBezTo>
                        <a:cubicBezTo>
                          <a:pt x="4568191" y="4281170"/>
                          <a:pt x="4535170" y="4335780"/>
                          <a:pt x="4491991" y="4382770"/>
                        </a:cubicBezTo>
                        <a:cubicBezTo>
                          <a:pt x="4453891" y="4424679"/>
                          <a:pt x="4411981" y="4466590"/>
                          <a:pt x="4345941" y="4467860"/>
                        </a:cubicBezTo>
                        <a:cubicBezTo>
                          <a:pt x="4330700" y="4467860"/>
                          <a:pt x="4316731" y="4483100"/>
                          <a:pt x="4301491" y="4490720"/>
                        </a:cubicBezTo>
                        <a:cubicBezTo>
                          <a:pt x="4236720" y="4518660"/>
                          <a:pt x="4169411" y="4542790"/>
                          <a:pt x="4105911" y="4573270"/>
                        </a:cubicBezTo>
                        <a:cubicBezTo>
                          <a:pt x="3989070" y="4629150"/>
                          <a:pt x="3863341" y="4638040"/>
                          <a:pt x="3737611" y="4643120"/>
                        </a:cubicBezTo>
                        <a:cubicBezTo>
                          <a:pt x="3689351" y="4645660"/>
                          <a:pt x="3639820" y="4641850"/>
                          <a:pt x="3591561" y="4645660"/>
                        </a:cubicBezTo>
                        <a:cubicBezTo>
                          <a:pt x="3567431" y="4646930"/>
                          <a:pt x="3544570" y="4658360"/>
                          <a:pt x="3521711" y="4663440"/>
                        </a:cubicBezTo>
                        <a:cubicBezTo>
                          <a:pt x="3511551" y="4665980"/>
                          <a:pt x="3501391" y="4664710"/>
                          <a:pt x="3489961" y="4665980"/>
                        </a:cubicBezTo>
                        <a:cubicBezTo>
                          <a:pt x="3474720" y="4667250"/>
                          <a:pt x="3459481" y="4671060"/>
                          <a:pt x="3444241" y="4669790"/>
                        </a:cubicBezTo>
                        <a:cubicBezTo>
                          <a:pt x="3429000" y="4667250"/>
                          <a:pt x="3418841" y="4662170"/>
                          <a:pt x="3416300" y="466217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</p:spPr>
              </p:sp>
            </p:grpSp>
            <p:pic>
              <p:nvPicPr>
                <p:cNvPr id="19" name="Picture 7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801244" y="2242772"/>
                  <a:ext cx="2851809" cy="1784242"/>
                </a:xfrm>
                <a:prstGeom prst="rect">
                  <a:avLst/>
                </a:prstGeom>
              </p:spPr>
            </p:pic>
          </p:grpSp>
          <p:sp>
            <p:nvSpPr>
              <p:cNvPr id="16" name="Text Box 6">
                <a:hlinkClick r:id="rId4" action="ppaction://hlinksldjump"/>
              </p:cNvPr>
              <p:cNvSpPr txBox="1">
                <a:spLocks noChangeArrowheads="1"/>
              </p:cNvSpPr>
              <p:nvPr/>
            </p:nvSpPr>
            <p:spPr bwMode="auto">
              <a:xfrm>
                <a:off x="2796597" y="3713587"/>
                <a:ext cx="5038950" cy="3010744"/>
              </a:xfrm>
              <a:prstGeom prst="rect">
                <a:avLst/>
              </a:prstGeom>
              <a:noFill/>
              <a:ln w="38100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Tên</a:t>
                </a: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địa</a:t>
                </a: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lí</a:t>
                </a:r>
                <a:endPara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2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662759" y="1904046"/>
              <a:ext cx="728217" cy="680156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2391299" y="3570056"/>
            <a:ext cx="2411814" cy="2219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6" descr="Icon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33" y="-245209"/>
            <a:ext cx="2253368" cy="2253368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5C46783C-085C-44F2-AB33-76D65AC237E5}"/>
              </a:ext>
            </a:extLst>
          </p:cNvPr>
          <p:cNvSpPr/>
          <p:nvPr/>
        </p:nvSpPr>
        <p:spPr>
          <a:xfrm>
            <a:off x="4984673" y="3962401"/>
            <a:ext cx="1296054" cy="193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hlinkClick r:id="rId8" action="ppaction://hlinksldjump"/>
            <a:extLst>
              <a:ext uri="{FF2B5EF4-FFF2-40B4-BE49-F238E27FC236}">
                <a16:creationId xmlns:a16="http://schemas.microsoft.com/office/drawing/2014/main" id="{E609FF4D-E3E1-408F-9F9B-F62D2F96DD6E}"/>
              </a:ext>
            </a:extLst>
          </p:cNvPr>
          <p:cNvSpPr txBox="1"/>
          <p:nvPr/>
        </p:nvSpPr>
        <p:spPr>
          <a:xfrm>
            <a:off x="5938780" y="3797772"/>
            <a:ext cx="290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9B4E8C3B-6F94-4FD0-86E0-EA4CB6B0BB28}"/>
              </a:ext>
            </a:extLst>
          </p:cNvPr>
          <p:cNvSpPr/>
          <p:nvPr/>
        </p:nvSpPr>
        <p:spPr>
          <a:xfrm>
            <a:off x="4984673" y="4679975"/>
            <a:ext cx="1296054" cy="193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hlinkClick r:id="rId9" action="ppaction://hlinksldjump"/>
            <a:extLst>
              <a:ext uri="{FF2B5EF4-FFF2-40B4-BE49-F238E27FC236}">
                <a16:creationId xmlns:a16="http://schemas.microsoft.com/office/drawing/2014/main" id="{30B39B2B-5621-44AB-83CD-695578325909}"/>
              </a:ext>
            </a:extLst>
          </p:cNvPr>
          <p:cNvSpPr txBox="1"/>
          <p:nvPr/>
        </p:nvSpPr>
        <p:spPr>
          <a:xfrm>
            <a:off x="5938780" y="4515346"/>
            <a:ext cx="290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D4DD8DF3-6D07-43A8-9501-8DDD8AA64F44}"/>
              </a:ext>
            </a:extLst>
          </p:cNvPr>
          <p:cNvSpPr/>
          <p:nvPr/>
        </p:nvSpPr>
        <p:spPr>
          <a:xfrm>
            <a:off x="4984673" y="5407449"/>
            <a:ext cx="1296054" cy="193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hlinkClick r:id="rId10" action="ppaction://hlinksldjump"/>
            <a:extLst>
              <a:ext uri="{FF2B5EF4-FFF2-40B4-BE49-F238E27FC236}">
                <a16:creationId xmlns:a16="http://schemas.microsoft.com/office/drawing/2014/main" id="{CD47162D-3699-4A34-9684-81787C3B7B82}"/>
              </a:ext>
            </a:extLst>
          </p:cNvPr>
          <p:cNvSpPr txBox="1"/>
          <p:nvPr/>
        </p:nvSpPr>
        <p:spPr>
          <a:xfrm>
            <a:off x="5938780" y="5145839"/>
            <a:ext cx="2900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5" grpId="0" uiExpand="1" build="p"/>
      <p:bldP spid="3" grpId="0" animBg="1"/>
      <p:bldP spid="29" grpId="0"/>
      <p:bldP spid="30" grpId="0" animBg="1"/>
      <p:bldP spid="31" grpId="0"/>
      <p:bldP spid="32" grpId="0" animBg="1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5.6|14.4|11.4|10.6|11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730</Words>
  <Application>Microsoft Office PowerPoint</Application>
  <PresentationFormat>Widescreen</PresentationFormat>
  <Paragraphs>124</Paragraphs>
  <Slides>27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等线</vt:lpstr>
      <vt:lpstr>等线 Light</vt:lpstr>
      <vt:lpstr>Arial</vt:lpstr>
      <vt:lpstr>Calibri</vt:lpstr>
      <vt:lpstr>Helvetica Neue</vt:lpstr>
      <vt:lpstr>Times New Roman</vt:lpstr>
      <vt:lpstr>UTM French Vanilla</vt:lpstr>
      <vt:lpstr>UTM Guanine</vt:lpstr>
      <vt:lpstr>UTM Showcard</vt:lpstr>
      <vt:lpstr>UTM Spring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tú nguyễn</dc:creator>
  <cp:lastModifiedBy>tú nguyễn</cp:lastModifiedBy>
  <cp:revision>11</cp:revision>
  <dcterms:created xsi:type="dcterms:W3CDTF">2021-10-17T04:59:56Z</dcterms:created>
  <dcterms:modified xsi:type="dcterms:W3CDTF">2021-10-17T09:14:51Z</dcterms:modified>
</cp:coreProperties>
</file>