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</p:sldMasterIdLst>
  <p:notesMasterIdLst>
    <p:notesMasterId r:id="rId35"/>
  </p:notesMasterIdLst>
  <p:sldIdLst>
    <p:sldId id="371" r:id="rId5"/>
    <p:sldId id="312" r:id="rId6"/>
    <p:sldId id="300" r:id="rId7"/>
    <p:sldId id="281" r:id="rId8"/>
    <p:sldId id="289" r:id="rId9"/>
    <p:sldId id="290" r:id="rId10"/>
    <p:sldId id="291" r:id="rId11"/>
    <p:sldId id="292" r:id="rId12"/>
    <p:sldId id="293" r:id="rId13"/>
    <p:sldId id="279" r:id="rId14"/>
    <p:sldId id="282" r:id="rId15"/>
    <p:sldId id="283" r:id="rId16"/>
    <p:sldId id="285" r:id="rId17"/>
    <p:sldId id="286" r:id="rId18"/>
    <p:sldId id="287" r:id="rId19"/>
    <p:sldId id="284" r:id="rId20"/>
    <p:sldId id="302" r:id="rId21"/>
    <p:sldId id="288" r:id="rId22"/>
    <p:sldId id="303" r:id="rId23"/>
    <p:sldId id="304" r:id="rId24"/>
    <p:sldId id="305" r:id="rId25"/>
    <p:sldId id="306" r:id="rId26"/>
    <p:sldId id="307" r:id="rId27"/>
    <p:sldId id="308" r:id="rId28"/>
    <p:sldId id="278" r:id="rId29"/>
    <p:sldId id="269" r:id="rId30"/>
    <p:sldId id="258" r:id="rId31"/>
    <p:sldId id="275" r:id="rId32"/>
    <p:sldId id="372" r:id="rId33"/>
    <p:sldId id="316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3300"/>
    <a:srgbClr val="230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8101" custScaleY="109032" custLinFactNeighborX="-6300" custLinFactNeighborY="1121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99995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9544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964125F-8918-482A-AEED-E968A180CC9B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1D6E3192-43CC-4F0C-8BDA-0690956C8617}" type="presOf" srcId="{5BE2D0CB-5BBD-4A03-A3CB-F48B34989FA3}" destId="{3059196D-AF0C-4463-A93E-812664631BA3}" srcOrd="0" destOrd="0" presId="urn:microsoft.com/office/officeart/2008/layout/VerticalCurvedList"/>
    <dgm:cxn modelId="{205657C3-577D-4665-93D5-11F851618747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10571C6-F7E7-4525-A417-CDC3946ACE71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D77811F9-A86E-43A8-940E-C06883196069}" type="presOf" srcId="{5DD8EB11-5406-4D7D-A4B3-982550787B16}" destId="{16095D2C-57B4-48CA-953C-267BD9DD484B}" srcOrd="0" destOrd="0" presId="urn:microsoft.com/office/officeart/2008/layout/VerticalCurvedList"/>
    <dgm:cxn modelId="{1FDB9C08-34A5-4C15-91C5-4ACF6C9F62B3}" type="presParOf" srcId="{3059196D-AF0C-4463-A93E-812664631BA3}" destId="{558D9870-05E2-484E-9241-818D42D9FADA}" srcOrd="0" destOrd="0" presId="urn:microsoft.com/office/officeart/2008/layout/VerticalCurvedList"/>
    <dgm:cxn modelId="{985B047F-9DDF-4850-9B6C-10300B0EB612}" type="presParOf" srcId="{558D9870-05E2-484E-9241-818D42D9FADA}" destId="{39FD721C-A262-4C4E-B494-AC1732E6F3A0}" srcOrd="0" destOrd="0" presId="urn:microsoft.com/office/officeart/2008/layout/VerticalCurvedList"/>
    <dgm:cxn modelId="{93F24E21-7A3F-4DE0-83D7-169D95D0A65F}" type="presParOf" srcId="{39FD721C-A262-4C4E-B494-AC1732E6F3A0}" destId="{849B6A22-FC21-4DC5-A1AF-CBADFA6E7F70}" srcOrd="0" destOrd="0" presId="urn:microsoft.com/office/officeart/2008/layout/VerticalCurvedList"/>
    <dgm:cxn modelId="{9D2B56EF-BAAD-4B90-A9AF-7201BC445867}" type="presParOf" srcId="{39FD721C-A262-4C4E-B494-AC1732E6F3A0}" destId="{D0EDBA11-CE96-4FCC-BFE8-4DE9D160E032}" srcOrd="1" destOrd="0" presId="urn:microsoft.com/office/officeart/2008/layout/VerticalCurvedList"/>
    <dgm:cxn modelId="{D3F9A2A9-3681-4ACE-9003-A92A26FB03AB}" type="presParOf" srcId="{39FD721C-A262-4C4E-B494-AC1732E6F3A0}" destId="{AF90F929-E81A-499C-8856-3125BD5771DB}" srcOrd="2" destOrd="0" presId="urn:microsoft.com/office/officeart/2008/layout/VerticalCurvedList"/>
    <dgm:cxn modelId="{AB84529F-5F85-4A99-8404-2FE53261A23B}" type="presParOf" srcId="{39FD721C-A262-4C4E-B494-AC1732E6F3A0}" destId="{AC2B4F2C-FF8C-404D-92B0-C7C0A29210D1}" srcOrd="3" destOrd="0" presId="urn:microsoft.com/office/officeart/2008/layout/VerticalCurvedList"/>
    <dgm:cxn modelId="{BB9C9226-C1A9-4E9C-A098-AF12A57C1413}" type="presParOf" srcId="{558D9870-05E2-484E-9241-818D42D9FADA}" destId="{16095D2C-57B4-48CA-953C-267BD9DD484B}" srcOrd="1" destOrd="0" presId="urn:microsoft.com/office/officeart/2008/layout/VerticalCurvedList"/>
    <dgm:cxn modelId="{970C2526-4C16-4B8D-80D6-760F4DB0AC50}" type="presParOf" srcId="{558D9870-05E2-484E-9241-818D42D9FADA}" destId="{57F98E08-EB63-4773-8250-9B6C8F0D79DB}" srcOrd="2" destOrd="0" presId="urn:microsoft.com/office/officeart/2008/layout/VerticalCurvedList"/>
    <dgm:cxn modelId="{6CFFE4B9-25B1-4431-AD20-96D224232643}" type="presParOf" srcId="{57F98E08-EB63-4773-8250-9B6C8F0D79DB}" destId="{73F439AE-4020-45C5-B27A-2DB6095092F8}" srcOrd="0" destOrd="0" presId="urn:microsoft.com/office/officeart/2008/layout/VerticalCurvedList"/>
    <dgm:cxn modelId="{7EAE992C-759A-400D-B3BB-CE9FEC8D897B}" type="presParOf" srcId="{558D9870-05E2-484E-9241-818D42D9FADA}" destId="{DB69836F-FE00-4372-B69A-DF0D28029991}" srcOrd="3" destOrd="0" presId="urn:microsoft.com/office/officeart/2008/layout/VerticalCurvedList"/>
    <dgm:cxn modelId="{CB935447-7601-4685-837D-A723199DD073}" type="presParOf" srcId="{558D9870-05E2-484E-9241-818D42D9FADA}" destId="{A23500C6-60B1-485B-9CAE-0E2BED65C988}" srcOrd="4" destOrd="0" presId="urn:microsoft.com/office/officeart/2008/layout/VerticalCurvedList"/>
    <dgm:cxn modelId="{3FC23031-F3B5-41B3-BE83-8ADD1808C820}" type="presParOf" srcId="{A23500C6-60B1-485B-9CAE-0E2BED65C988}" destId="{425517B2-2BDC-437A-9C2F-A102F25D4FDA}" srcOrd="0" destOrd="0" presId="urn:microsoft.com/office/officeart/2008/layout/VerticalCurvedList"/>
    <dgm:cxn modelId="{9A3171A9-26F1-494B-B52C-8C1F795FDE95}" type="presParOf" srcId="{558D9870-05E2-484E-9241-818D42D9FADA}" destId="{7A289A2F-41D2-4310-A18C-8347F89AA6B9}" srcOrd="5" destOrd="0" presId="urn:microsoft.com/office/officeart/2008/layout/VerticalCurvedList"/>
    <dgm:cxn modelId="{8BABD1B9-C2B6-46EA-87DC-5EDC26DCA29D}" type="presParOf" srcId="{558D9870-05E2-484E-9241-818D42D9FADA}" destId="{9E66E6D6-CB41-453D-81E8-440C0CD6FAC5}" srcOrd="6" destOrd="0" presId="urn:microsoft.com/office/officeart/2008/layout/VerticalCurvedList"/>
    <dgm:cxn modelId="{5F8C419A-A296-41FE-9A60-1212F5BCB61A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824145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204200" y="483857"/>
          <a:ext cx="7126155" cy="9305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741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200" y="483857"/>
        <a:ext cx="7126155" cy="930522"/>
      </dsp:txXfrm>
    </dsp:sp>
    <dsp:sp modelId="{73F439AE-4020-45C5-B27A-2DB6095092F8}">
      <dsp:nvSpPr>
        <dsp:cNvPr id="0" name=""/>
        <dsp:cNvSpPr/>
      </dsp:nvSpPr>
      <dsp:spPr>
        <a:xfrm>
          <a:off x="0" y="325512"/>
          <a:ext cx="1066800" cy="10668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365104" y="1701187"/>
          <a:ext cx="6953527" cy="85344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7741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104" y="1701187"/>
        <a:ext cx="6953527" cy="853440"/>
      </dsp:txXfrm>
    </dsp:sp>
    <dsp:sp modelId="{425517B2-2BDC-437A-9C2F-A102F25D4FDA}">
      <dsp:nvSpPr>
        <dsp:cNvPr id="0" name=""/>
        <dsp:cNvSpPr/>
      </dsp:nvSpPr>
      <dsp:spPr>
        <a:xfrm>
          <a:off x="0" y="1514984"/>
          <a:ext cx="1066800" cy="10668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3010509"/>
          <a:ext cx="7230975" cy="85344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77418" tIns="116840" rIns="116840" bIns="11684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10509"/>
        <a:ext cx="7230975" cy="853440"/>
      </dsp:txXfrm>
    </dsp:sp>
    <dsp:sp modelId="{EF00C9D1-86B1-44BB-AAE8-BD1D1EE09133}">
      <dsp:nvSpPr>
        <dsp:cNvPr id="0" name=""/>
        <dsp:cNvSpPr/>
      </dsp:nvSpPr>
      <dsp:spPr>
        <a:xfrm>
          <a:off x="0" y="2754520"/>
          <a:ext cx="1066800" cy="10668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245F3E-5358-4A7B-8810-E148AD5DD8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7033A-8807-46ED-9FD3-3A67671213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69BD1D-0438-458E-BC60-BF476909D641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52A2D8-3093-4FF9-89FC-55687F9850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1016E6-2D64-4327-917D-7CB2D2E23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EFEA5-00CF-4550-8AD9-6D8D3693C2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F8B66-6AD8-496E-AE4F-E2DFAA69C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6ED88-B2E4-4718-ADA8-F5CB4D472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6D723E3A-5565-4F9C-8560-EACE38E8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6DA6C285-CE01-4443-B3BF-934B53A587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3FCD0889-328D-4C82-B0E5-4CB3D783D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C6E7-C430-4EA4-A131-3CC08D04FFB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EA6A0-D603-4B63-856D-1F8DEAB84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47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7EAF14-CE98-4FB1-A82D-A45341FF3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713A8E-DC89-41D1-850E-66ECC0C3B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2947B9-7938-4D04-A4F8-5D77B963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FAADC-47FB-4AE6-9A7A-0600C97A9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28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31BD5-2C8F-4EEA-A962-6CEF427C0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0528B-71E4-492E-B036-5FC666A8C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81BC1B-416D-4F31-977C-16192B89B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30A7-4EEB-4E78-BB18-BA90D8085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8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60D64-CADA-4D88-ACDE-577343BB6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F9AE8B-9BB9-4561-B6C9-4BC66F0EA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849987-B627-473A-93E8-2DBD8FDE5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1C85C-0A9B-4532-87C1-8855C9D4B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5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0F30-671F-4811-881D-FE368F9B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C44F-8264-4719-8586-F23505EF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CE52-7B9B-4DC8-B1E8-86A295D9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3F615-6DAD-4A23-BA0B-4205BFF7F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30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C2C1A-3F9A-453F-9CF4-46362CDA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306A-CF0D-416F-8A43-C849AACC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C984-65B4-495C-AA07-0ABF1014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C824-6C65-4B4F-BB90-E7F87FB3F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81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1DE0-990E-4EA4-A423-4D9B10F9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A0D1A-9374-4F0B-BA3E-A39112AF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D0A6-83A7-45CB-B714-C053C46D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8B8D-9B2F-4CA1-9A07-94874293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250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5"/>
            <a:ext cx="506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5"/>
            <a:ext cx="506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90EA66-05DE-4A69-90D7-0E7C6876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D69AD4-9510-4EA1-977C-BC54974F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56569F-01AD-4A28-A2A1-C2BE91D5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2DFB-5F9D-4523-BA66-5EDCF8333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3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B06DF1-6364-49E6-A78C-F361FB26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57A9F8-C8B6-430E-A75A-93F619B9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2E8F36-B630-4367-A8C6-7E889BBF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50FBF-1822-4742-8293-B6D970D81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26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10CFFB-FEA5-4987-BA03-21468892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96769C-E5D7-450F-9130-132DD899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579378-CEE8-4331-8581-58CBD5A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900D2-2191-4B36-A57E-1BA71858B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60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4D91CD-1B31-49A4-A661-CD10F8F3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8B6804-78E4-4DB5-8053-ECCA3B00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6B6224-8FAE-461D-9964-C5646CE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74DF9-EE1F-40D6-897F-313C29C7D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62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D4062-CFB8-4C5A-9E2A-ADD2675E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53FCD0-8435-42D0-8DA2-FAABC30B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8E098-FD37-406D-9E50-A6CA1951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10CF6-CE22-4508-BAB2-2BF948D17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2D1465-7706-4D81-9743-B517574FCE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6C3E1-57B1-4016-9968-2A64064E0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92F87-2781-42D4-8740-21DC48975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4836B-54DE-4477-A530-B6C5294B3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486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EB66CB-18DB-4C06-A74B-D2E156EE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D1AF37-F10C-42EF-BA87-A64C1D30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8F9D5D-5EFB-46C3-8B29-6D5DA989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632E1-C98F-4BB2-AFD7-98DA4B41C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194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E954-BA81-42BA-9AB6-EAF43D73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1715-BC37-464E-A4D4-D83F5AA6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489FC-7E5D-4E63-BDCB-07C71B9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AD6A-D13B-4A69-99C1-EBB2D8F2C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60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74639"/>
            <a:ext cx="756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28D4A-86D3-41A8-9E05-B8CB6070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FE5C-F1AB-4392-B948-F0AF0A2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D907-B8B2-4D4E-8513-15546E74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81B33-B77B-4D21-8F9D-A1363D418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0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78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8728-9733-41B4-ACD5-84560B9D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894A-5419-42EC-9320-628B751F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2CE6-2A41-477D-A4BA-460D3533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8E12-BDE9-487B-BB22-50353D65F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076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A53DE-E74E-4AEA-9620-391DC02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C7671-DDDF-475A-BB11-18BCF506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F6A24-BAC5-4C22-8D3B-2954E27C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43E6-5163-4D6A-87EA-25BF28959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967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6C1C5-340A-4E37-B899-107801D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A095-8924-4636-BDCD-F28EF5BD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61DB5-0E8E-4329-8B59-D39632B3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D267-B1AB-4B64-9E84-B9BBC6481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43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335AA6-4A0F-4B4B-88C4-42612AA4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C4F29B-F94B-4F21-9FC9-BD054C17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9C5408-C37D-4D86-82EB-0CB708A8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1383-658E-4F70-B8D4-9359963E7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454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4C4741-8B2E-4228-BFEB-69BA3A55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6F7ED8-9221-40A9-94BC-A96A84E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2ECED4-B626-4B52-9794-68532CFA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87DB-CE3F-459C-A686-3A50BD48A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630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16A56E-C972-49A7-B30D-B3B1F980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DC1782-1D71-40C3-813C-10941049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1E9787-7030-4A14-8C8A-959F5576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240-3B25-45E7-A17B-A2605628E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67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04E127-ACDB-444B-B2BE-A01D44A1C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239A05-5A82-4421-BFB7-280E6BCB8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82D285-2AA5-4B54-8353-3079EB823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526EF-7868-458B-8A4B-CAF4EFE72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464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4DF2EE-259F-4D24-89AF-09CE5378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CADD17-F608-4D4B-BFB0-74BD7FD8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3C404F-F0E2-4469-B8DB-A2418852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516E-EA7C-4B8D-9C95-DB59A5514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153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AA7C35-AADE-4A0C-B239-B0D9CE4D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C535AF-5924-4BD9-AAFC-FD2D81E8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6C725D-6AA4-40B3-A146-CA7A3DF5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1E42-8991-4328-9C58-8E3667DCA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271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AEB220-D092-44DE-B25B-A37D31BD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0DDEFC-70C7-47B5-A67F-C46ADB8D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A2BAF9-FE47-42E0-BBA6-6902487F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3675-3F28-4030-A41C-65FC6884B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602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8E95-8AE4-4385-A058-2B7067F0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161E2-7319-441C-977D-B3B33950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2451-7280-49C3-B66A-FF0480DF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938C-5CC6-4F02-ADFE-4F11FAA42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8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5FED8-76D6-4F7F-9700-B406062E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0922-5267-4690-87E3-57F1152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7063C-49F4-4266-AD14-2879E2FF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A3B1-5D28-4F58-A1D2-CB7D85F21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460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F3EBE1-45A7-48F6-A3F1-71F3FB36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981195-9A78-4355-AFB5-557CCC96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E80E85-E3F3-4FD1-98E6-F4DADA28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0BC5-FC29-4AD9-8E9C-2B1CDB375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07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224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35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78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6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E747A-7518-4655-AF22-5AD7F86EB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0E4CD-588B-4FC6-ACCB-BD3C1445D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99C35-8DCE-4287-8FE5-30BB886E4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9058-FFED-4E10-8612-EC7C558C8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514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38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56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43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79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8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00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9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5E82CC-9E03-480A-A950-FF421B34F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0379B7-1413-4AB3-8463-C7A7C0880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16868B-2F49-4457-A33D-41302EF13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6F7EC-E6ED-446E-B780-0AB81ACBF68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0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A6EDC4-1B75-4B51-B5CF-536633395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488C5F-65EF-4385-98D0-3489FC4E2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38FA78-759E-4564-94C0-AE2FCBF8D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09D0-0615-45ED-9DB7-67A0D9D3E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62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E48C8C-94A8-4727-97EB-6765F68E6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02250E-B1D3-4A8F-81AD-1CF0A8D90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0CE376-A11D-46CF-84DD-AAD115342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A434-122B-406E-9B33-9A2AAA4C4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24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42996F-AE55-4794-B8CF-BFC5FC2A6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591B83-463B-498D-B66C-193FCC450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1C0DF6-443D-456B-9681-DCBA545C6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A9BE-AE27-477C-A71C-889D38635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23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5C405-5B4E-45D0-A83C-BAFB8DFC0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1C871-C256-4691-8F27-0BB8F8D42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B5308-61C8-4DC2-8B22-44ADE9265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0099-AC2C-4D43-B97C-F8AFE964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6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DB77A-5A67-4FC6-840C-5CFD2711A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FF5BA1-865A-44CF-8E35-F9F365B55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33009-7FFD-48B5-B425-02D64120F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6311-3D80-476E-8D60-07DAE6A94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6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2B9650-3501-46D0-9EBB-AC3527464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53401E-BABA-4D06-9E8C-C03B06710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5286AA-21B9-4B5C-AABE-71FC6C455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2AE8F7-B6C8-450E-8BC1-18C6D2B060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7E377E-91BE-44A5-9C1D-5065D0EA46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BC5668B-6BD1-4B53-AD19-C0DC3DC32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D8AE8A-0204-4084-83A3-769F07EBDF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A38290-F007-4710-8FF7-E21758FEA1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D4A4-EEC5-4299-A003-8AC422AD6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A26D-D2C1-4BA6-BD9E-63E6961D1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F9BD-97C6-426B-9D62-C97B53870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EC2501-4428-420F-9051-6DB34E1B5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9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5A7540B-9297-40B1-86CB-B48136506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E986C72-E395-4F52-B42C-AB60F8C96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ABBB-F4C4-4F4C-9AF4-503C96929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D935-52FD-4D48-8D1C-A14864A57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52510-B8DE-4B74-B436-38D6EB56D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FA682A-04A0-46E1-9D4F-0AEAA7375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70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535D07-A007-4917-9385-2AE053F156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700" y="1343736"/>
            <a:ext cx="2748344" cy="31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1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2">
            <a:extLst>
              <a:ext uri="{FF2B5EF4-FFF2-40B4-BE49-F238E27FC236}">
                <a16:creationId xmlns:a16="http://schemas.microsoft.com/office/drawing/2014/main" id="{BB36DA5F-418B-4E9A-BC01-44B01CF2D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86EFE2-D1BE-4CBE-B097-CD6DF178E785}"/>
              </a:ext>
            </a:extLst>
          </p:cNvPr>
          <p:cNvSpPr/>
          <p:nvPr/>
        </p:nvSpPr>
        <p:spPr>
          <a:xfrm>
            <a:off x="2368550" y="2945683"/>
            <a:ext cx="6242050" cy="5699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76800" tIns="38400" rIns="76800" bIns="384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đường thẳng </a:t>
            </a: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组合 16">
            <a:extLst>
              <a:ext uri="{FF2B5EF4-FFF2-40B4-BE49-F238E27FC236}">
                <a16:creationId xmlns:a16="http://schemas.microsoft.com/office/drawing/2014/main" id="{FDF18319-BB45-409B-B0E2-BBA267FEEF36}"/>
              </a:ext>
            </a:extLst>
          </p:cNvPr>
          <p:cNvGrpSpPr>
            <a:grpSpLocks/>
          </p:cNvGrpSpPr>
          <p:nvPr/>
        </p:nvGrpSpPr>
        <p:grpSpPr bwMode="auto">
          <a:xfrm>
            <a:off x="5818188" y="3429001"/>
            <a:ext cx="2252662" cy="1533525"/>
            <a:chOff x="2786193" y="1972833"/>
            <a:chExt cx="1592094" cy="1434334"/>
          </a:xfrm>
        </p:grpSpPr>
        <p:pic>
          <p:nvPicPr>
            <p:cNvPr id="9223" name="图片 14">
              <a:extLst>
                <a:ext uri="{FF2B5EF4-FFF2-40B4-BE49-F238E27FC236}">
                  <a16:creationId xmlns:a16="http://schemas.microsoft.com/office/drawing/2014/main" id="{DCE6560F-C54C-471E-BFC1-CBB5F32A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193" y="1972833"/>
              <a:ext cx="1592094" cy="143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文本框 15">
              <a:extLst>
                <a:ext uri="{FF2B5EF4-FFF2-40B4-BE49-F238E27FC236}">
                  <a16:creationId xmlns:a16="http://schemas.microsoft.com/office/drawing/2014/main" id="{373278FE-EB12-4CF6-901D-4BC1F529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710" y="2529971"/>
              <a:ext cx="1046587" cy="43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766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Trang 52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221" name="TextBox 16">
            <a:extLst>
              <a:ext uri="{FF2B5EF4-FFF2-40B4-BE49-F238E27FC236}">
                <a16:creationId xmlns:a16="http://schemas.microsoft.com/office/drawing/2014/main" id="{22EEDEB4-DB79-448A-A285-D91C8C995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5626"/>
            <a:ext cx="8153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0" tIns="38400" rIns="76800" bIns="384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ba ngày 2 tháng 11 năm 2021                                                     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>
            <a:extLst>
              <a:ext uri="{FF2B5EF4-FFF2-40B4-BE49-F238E27FC236}">
                <a16:creationId xmlns:a16="http://schemas.microsoft.com/office/drawing/2014/main" id="{693594C0-6C55-4D7F-8C6A-11BBA6023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14800"/>
            <a:ext cx="297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9B752BE8-F117-4B57-847E-B0D7F7BBE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</a:rPr>
              <a:t>A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B4A66196-1600-4B5B-AD13-A27F93F89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114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</a:rPr>
              <a:t>B</a:t>
            </a:r>
          </a:p>
        </p:txBody>
      </p:sp>
      <p:sp>
        <p:nvSpPr>
          <p:cNvPr id="12293" name="Line 8">
            <a:extLst>
              <a:ext uri="{FF2B5EF4-FFF2-40B4-BE49-F238E27FC236}">
                <a16:creationId xmlns:a16="http://schemas.microsoft.com/office/drawing/2014/main" id="{A50B78AC-687C-4A9B-AD4C-536A734B7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9">
            <a:extLst>
              <a:ext uri="{FF2B5EF4-FFF2-40B4-BE49-F238E27FC236}">
                <a16:creationId xmlns:a16="http://schemas.microsoft.com/office/drawing/2014/main" id="{A6AA3229-CBED-465C-B433-7D14D31ED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0">
            <a:extLst>
              <a:ext uri="{FF2B5EF4-FFF2-40B4-BE49-F238E27FC236}">
                <a16:creationId xmlns:a16="http://schemas.microsoft.com/office/drawing/2014/main" id="{DAEEF2A4-0406-4447-AB36-205EAF8DF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Oval 11">
            <a:extLst>
              <a:ext uri="{FF2B5EF4-FFF2-40B4-BE49-F238E27FC236}">
                <a16:creationId xmlns:a16="http://schemas.microsoft.com/office/drawing/2014/main" id="{E59D4A52-A3CA-4FBF-9C41-33E7BB30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40798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7" name="Text Box 12">
            <a:extLst>
              <a:ext uri="{FF2B5EF4-FFF2-40B4-BE49-F238E27FC236}">
                <a16:creationId xmlns:a16="http://schemas.microsoft.com/office/drawing/2014/main" id="{4B230F7B-2E66-4336-BE1B-BA7899FAF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1290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95EAF89E-2F28-42A3-A2FE-2B2E9E90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655763"/>
            <a:ext cx="12620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D3398F0E-67F1-4118-8350-D32CB118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157413" y="31400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95935C09-5B11-4D1F-A7BA-6496D81690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8938" y="20574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E7F7709E-4494-41A1-BF49-72D96831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703513"/>
            <a:ext cx="11001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19">
            <a:extLst>
              <a:ext uri="{FF2B5EF4-FFF2-40B4-BE49-F238E27FC236}">
                <a16:creationId xmlns:a16="http://schemas.microsoft.com/office/drawing/2014/main" id="{CB2BF3B2-4CF9-4EC8-AF32-3DF49B7F0D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057400"/>
            <a:ext cx="0" cy="297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FB99CCE2-5C22-44A1-93F9-D9161311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24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B68C26B9-19FB-43CA-8F66-66A3809B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20574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078" name="Picture 30" descr="ButChi">
            <a:extLst>
              <a:ext uri="{FF2B5EF4-FFF2-40B4-BE49-F238E27FC236}">
                <a16:creationId xmlns:a16="http://schemas.microsoft.com/office/drawing/2014/main" id="{EFE386C7-5BD5-434E-84BC-7A1A98D7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879850"/>
            <a:ext cx="99377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871188A-D667-47BB-B8EC-C53B3885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"/>
            <a:ext cx="4103688" cy="655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kern="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kern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kern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1DB8775-B3BA-47F7-B4C8-BC1F14257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4" y="117974"/>
            <a:ext cx="4560864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 bước vẽ đường thẳng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đi qua một điểm nằm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thẳng cho trước.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0.0037 L -0.06649 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0053 -0.297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1.85185E-6 L -4.16667E-6 -0.33333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  <p:bldP spid="206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0">
            <a:extLst>
              <a:ext uri="{FF2B5EF4-FFF2-40B4-BE49-F238E27FC236}">
                <a16:creationId xmlns:a16="http://schemas.microsoft.com/office/drawing/2014/main" id="{62DF712A-1A0C-4911-A97C-2DCF43084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thẳng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qua điểm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vuông góc với đường thẳng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trước.</a:t>
            </a: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AFCD108A-01D3-4B6B-9D97-49B04278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5797550"/>
            <a:ext cx="730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E ở ngoài đường thẳng AB</a:t>
            </a: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67406D1A-2304-49F3-902C-27113A757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" y="4876800"/>
            <a:ext cx="640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4DC69C-F6B5-4291-AB87-42213EA05927}"/>
              </a:ext>
            </a:extLst>
          </p:cNvPr>
          <p:cNvSpPr/>
          <p:nvPr/>
        </p:nvSpPr>
        <p:spPr>
          <a:xfrm>
            <a:off x="3657600" y="283527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6E2E4E9C-A942-4328-BECA-C33C6FD2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5105400"/>
            <a:ext cx="48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DBCE98DC-F247-462F-AC80-CD66CE4AD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5114925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320" name="Text Box 5">
            <a:extLst>
              <a:ext uri="{FF2B5EF4-FFF2-40B4-BE49-F238E27FC236}">
                <a16:creationId xmlns:a16="http://schemas.microsoft.com/office/drawing/2014/main" id="{849B39B3-404C-4DAE-BDD6-6961889F3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3124200"/>
            <a:ext cx="493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id="{69751292-C12C-46D9-87F8-A89AD4F01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105275"/>
            <a:ext cx="57912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28CAD87E-DC11-4BC6-ABF8-99AC65DB7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1BA09D3F-06C9-4F67-AD19-9175099A7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4114800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341" name="Line 8">
            <a:extLst>
              <a:ext uri="{FF2B5EF4-FFF2-40B4-BE49-F238E27FC236}">
                <a16:creationId xmlns:a16="http://schemas.microsoft.com/office/drawing/2014/main" id="{9E124B2F-0AA2-4DF5-96E8-1575697CD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9">
            <a:extLst>
              <a:ext uri="{FF2B5EF4-FFF2-40B4-BE49-F238E27FC236}">
                <a16:creationId xmlns:a16="http://schemas.microsoft.com/office/drawing/2014/main" id="{1E165EAD-D941-4896-998E-1C7CBA17F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">
            <a:extLst>
              <a:ext uri="{FF2B5EF4-FFF2-40B4-BE49-F238E27FC236}">
                <a16:creationId xmlns:a16="http://schemas.microsoft.com/office/drawing/2014/main" id="{8BE018CD-7E65-4B53-ADD9-BCA2618E1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Oval 11">
            <a:extLst>
              <a:ext uri="{FF2B5EF4-FFF2-40B4-BE49-F238E27FC236}">
                <a16:creationId xmlns:a16="http://schemas.microsoft.com/office/drawing/2014/main" id="{1B89A437-29F4-4324-ADDE-B92268B31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2011363"/>
            <a:ext cx="107950" cy="1254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5" name="Text Box 12">
            <a:extLst>
              <a:ext uri="{FF2B5EF4-FFF2-40B4-BE49-F238E27FC236}">
                <a16:creationId xmlns:a16="http://schemas.microsoft.com/office/drawing/2014/main" id="{6D852759-5D47-4D4D-ABA9-562C0D7F2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178276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701EAF6D-AA0F-4E25-A878-BF187E33E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43063"/>
            <a:ext cx="12620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31">
            <a:extLst>
              <a:ext uri="{FF2B5EF4-FFF2-40B4-BE49-F238E27FC236}">
                <a16:creationId xmlns:a16="http://schemas.microsoft.com/office/drawing/2014/main" id="{E0A52C54-4C8E-40F2-AB6F-8CB205962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50813"/>
            <a:ext cx="848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cạnh góc vuông của ê ke trùng với đường thẳng AB.</a:t>
            </a:r>
          </a:p>
        </p:txBody>
      </p:sp>
      <p:sp>
        <p:nvSpPr>
          <p:cNvPr id="14348" name="TextBox 32">
            <a:extLst>
              <a:ext uri="{FF2B5EF4-FFF2-40B4-BE49-F238E27FC236}">
                <a16:creationId xmlns:a16="http://schemas.microsoft.com/office/drawing/2014/main" id="{67D97A18-A4B5-4016-9D5D-2041E254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334000"/>
            <a:ext cx="661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E ở ngoài đường thẳng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08923 -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>
            <a:extLst>
              <a:ext uri="{FF2B5EF4-FFF2-40B4-BE49-F238E27FC236}">
                <a16:creationId xmlns:a16="http://schemas.microsoft.com/office/drawing/2014/main" id="{F9E8D310-1A00-4383-A61B-A8539A7A54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105275"/>
            <a:ext cx="57912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33A92CC9-02F7-4C69-809A-466E91A46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F99687B1-7A3B-4A27-80F3-C8DA1090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4114800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365" name="Line 8">
            <a:extLst>
              <a:ext uri="{FF2B5EF4-FFF2-40B4-BE49-F238E27FC236}">
                <a16:creationId xmlns:a16="http://schemas.microsoft.com/office/drawing/2014/main" id="{12A5411E-0FD2-4379-950A-EE753F747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9">
            <a:extLst>
              <a:ext uri="{FF2B5EF4-FFF2-40B4-BE49-F238E27FC236}">
                <a16:creationId xmlns:a16="http://schemas.microsoft.com/office/drawing/2014/main" id="{46EDCE9A-C169-4650-8963-5ED68D6B9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0">
            <a:extLst>
              <a:ext uri="{FF2B5EF4-FFF2-40B4-BE49-F238E27FC236}">
                <a16:creationId xmlns:a16="http://schemas.microsoft.com/office/drawing/2014/main" id="{E6AFAE16-2FD6-4814-A429-3C53171E8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Oval 11">
            <a:extLst>
              <a:ext uri="{FF2B5EF4-FFF2-40B4-BE49-F238E27FC236}">
                <a16:creationId xmlns:a16="http://schemas.microsoft.com/office/drawing/2014/main" id="{CA45E98D-888A-4ED8-B2F1-86A8B9DAD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2011363"/>
            <a:ext cx="107950" cy="1254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9" name="Text Box 12">
            <a:extLst>
              <a:ext uri="{FF2B5EF4-FFF2-40B4-BE49-F238E27FC236}">
                <a16:creationId xmlns:a16="http://schemas.microsoft.com/office/drawing/2014/main" id="{6590D691-ADCF-4527-802E-7584C35A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178276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A3CE7C43-E57D-4C55-8F8E-D1D3F2F3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643063"/>
            <a:ext cx="12620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32">
            <a:extLst>
              <a:ext uri="{FF2B5EF4-FFF2-40B4-BE49-F238E27FC236}">
                <a16:creationId xmlns:a16="http://schemas.microsoft.com/office/drawing/2014/main" id="{239ED036-0466-4BEA-88C3-002DB695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334000"/>
            <a:ext cx="661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E ở ngoài đường thẳng AB</a:t>
            </a:r>
          </a:p>
        </p:txBody>
      </p:sp>
      <p:sp>
        <p:nvSpPr>
          <p:cNvPr id="15372" name="TextBox 12">
            <a:extLst>
              <a:ext uri="{FF2B5EF4-FFF2-40B4-BE49-F238E27FC236}">
                <a16:creationId xmlns:a16="http://schemas.microsoft.com/office/drawing/2014/main" id="{D9955E52-8DDD-41FC-B09B-1464F541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163"/>
            <a:ext cx="8805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dịch ê ke trượt theo đường thẳng AB sao cho cạnh góc vuông thứ hai của ê ke gặp điểm 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26424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>
            <a:extLst>
              <a:ext uri="{FF2B5EF4-FFF2-40B4-BE49-F238E27FC236}">
                <a16:creationId xmlns:a16="http://schemas.microsoft.com/office/drawing/2014/main" id="{25A5AA37-A754-47AA-965A-BC4744748E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953000"/>
            <a:ext cx="57912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51B0EC04-6CB0-44B1-96E1-21B97D530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4995863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B8874ABD-A3FF-4074-A11A-7913B2FEB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5013325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389" name="Line 8">
            <a:extLst>
              <a:ext uri="{FF2B5EF4-FFF2-40B4-BE49-F238E27FC236}">
                <a16:creationId xmlns:a16="http://schemas.microsoft.com/office/drawing/2014/main" id="{FAB2363F-B0E9-4483-8767-D7F2349EA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9">
            <a:extLst>
              <a:ext uri="{FF2B5EF4-FFF2-40B4-BE49-F238E27FC236}">
                <a16:creationId xmlns:a16="http://schemas.microsoft.com/office/drawing/2014/main" id="{D95E4607-8081-4F75-9EF4-E4C0341A8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10">
            <a:extLst>
              <a:ext uri="{FF2B5EF4-FFF2-40B4-BE49-F238E27FC236}">
                <a16:creationId xmlns:a16="http://schemas.microsoft.com/office/drawing/2014/main" id="{B0751882-DBB3-4907-B7AE-0312164F3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Oval 11">
            <a:extLst>
              <a:ext uri="{FF2B5EF4-FFF2-40B4-BE49-F238E27FC236}">
                <a16:creationId xmlns:a16="http://schemas.microsoft.com/office/drawing/2014/main" id="{E2F4BA91-777E-4309-AD93-3C08F3B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2011363"/>
            <a:ext cx="107950" cy="1254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3" name="Text Box 12">
            <a:extLst>
              <a:ext uri="{FF2B5EF4-FFF2-40B4-BE49-F238E27FC236}">
                <a16:creationId xmlns:a16="http://schemas.microsoft.com/office/drawing/2014/main" id="{5C373629-1B6E-4D1C-9461-54B936E0F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178276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773F8DAB-22C3-4FA1-A93B-DC707323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1138238"/>
            <a:ext cx="1970088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32">
            <a:extLst>
              <a:ext uri="{FF2B5EF4-FFF2-40B4-BE49-F238E27FC236}">
                <a16:creationId xmlns:a16="http://schemas.microsoft.com/office/drawing/2014/main" id="{A336F286-9A0F-4041-B87F-31D3FCDA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705475"/>
            <a:ext cx="658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E ở ngoài đường thẳng AB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A0E7C6C5-D31C-4BB7-B80B-4EE795E061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1385888"/>
            <a:ext cx="22225" cy="36099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ButChi">
            <a:extLst>
              <a:ext uri="{FF2B5EF4-FFF2-40B4-BE49-F238E27FC236}">
                <a16:creationId xmlns:a16="http://schemas.microsoft.com/office/drawing/2014/main" id="{5D0F0CB0-4323-4170-8CEC-DBE3BA4B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3303588" y="3937000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0122 -0.5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>
            <a:extLst>
              <a:ext uri="{FF2B5EF4-FFF2-40B4-BE49-F238E27FC236}">
                <a16:creationId xmlns:a16="http://schemas.microsoft.com/office/drawing/2014/main" id="{EB4E62A4-172E-4500-A461-6FFAD2A24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114800"/>
            <a:ext cx="381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40CA82E2-982B-4273-B0E1-756EFB8D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5448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DF1CCC03-8ED0-450B-A086-BA7EA950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114800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13" name="Line 8">
            <a:extLst>
              <a:ext uri="{FF2B5EF4-FFF2-40B4-BE49-F238E27FC236}">
                <a16:creationId xmlns:a16="http://schemas.microsoft.com/office/drawing/2014/main" id="{CCD8A341-BB06-49BD-9D54-CDF9D39DE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9">
            <a:extLst>
              <a:ext uri="{FF2B5EF4-FFF2-40B4-BE49-F238E27FC236}">
                <a16:creationId xmlns:a16="http://schemas.microsoft.com/office/drawing/2014/main" id="{F619389B-4741-4113-B130-A7B2E0E5F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10">
            <a:extLst>
              <a:ext uri="{FF2B5EF4-FFF2-40B4-BE49-F238E27FC236}">
                <a16:creationId xmlns:a16="http://schemas.microsoft.com/office/drawing/2014/main" id="{E8755D15-FD1C-4233-A60E-78BBB238E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Oval 11">
            <a:extLst>
              <a:ext uri="{FF2B5EF4-FFF2-40B4-BE49-F238E27FC236}">
                <a16:creationId xmlns:a16="http://schemas.microsoft.com/office/drawing/2014/main" id="{648ECF03-B12B-4067-B4A1-47E3CFE4A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43200"/>
            <a:ext cx="141288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7" name="Text Box 12">
            <a:extLst>
              <a:ext uri="{FF2B5EF4-FFF2-40B4-BE49-F238E27FC236}">
                <a16:creationId xmlns:a16="http://schemas.microsoft.com/office/drawing/2014/main" id="{4C609FAC-5000-4FF4-BCEF-4556279A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2436813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2F3CE893-6923-4530-8E8E-6DC7F13B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931988"/>
            <a:ext cx="148113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19">
            <a:extLst>
              <a:ext uri="{FF2B5EF4-FFF2-40B4-BE49-F238E27FC236}">
                <a16:creationId xmlns:a16="http://schemas.microsoft.com/office/drawing/2014/main" id="{8C2959D6-4EAC-4C3A-BD91-2143BE9828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0838" y="2090738"/>
            <a:ext cx="0" cy="31575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C945CA7F-26EF-45B0-A875-ED427B9C9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244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23566EB9-0CA4-441A-B435-E8CC611DF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20574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078" name="Picture 30" descr="ButChi">
            <a:extLst>
              <a:ext uri="{FF2B5EF4-FFF2-40B4-BE49-F238E27FC236}">
                <a16:creationId xmlns:a16="http://schemas.microsoft.com/office/drawing/2014/main" id="{4EC97243-FA37-433D-ADF9-2F491B9A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922713"/>
            <a:ext cx="9937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Box 31">
            <a:extLst>
              <a:ext uri="{FF2B5EF4-FFF2-40B4-BE49-F238E27FC236}">
                <a16:creationId xmlns:a16="http://schemas.microsoft.com/office/drawing/2014/main" id="{BB545863-4F76-4C28-8FD1-EA6735944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-17463"/>
            <a:ext cx="8032750" cy="18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qua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điểm E và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với đường thẳng AB.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9057F7-7B59-45CF-88FB-B3E5008E0B07}"/>
              </a:ext>
            </a:extLst>
          </p:cNvPr>
          <p:cNvCxnSpPr/>
          <p:nvPr/>
        </p:nvCxnSpPr>
        <p:spPr>
          <a:xfrm flipH="1">
            <a:off x="2895600" y="2057400"/>
            <a:ext cx="14288" cy="2085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  <p:bldP spid="20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>
            <a:extLst>
              <a:ext uri="{FF2B5EF4-FFF2-40B4-BE49-F238E27FC236}">
                <a16:creationId xmlns:a16="http://schemas.microsoft.com/office/drawing/2014/main" id="{0B78BCCE-53C9-4C21-9552-A94253B53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14800"/>
            <a:ext cx="297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3311B492-59A5-4EF4-96EE-5657C482E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37B3D05C-AC8F-4038-BD29-B8A4EB2B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114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37" name="Line 8">
            <a:extLst>
              <a:ext uri="{FF2B5EF4-FFF2-40B4-BE49-F238E27FC236}">
                <a16:creationId xmlns:a16="http://schemas.microsoft.com/office/drawing/2014/main" id="{1876CB0A-EAF5-4920-BE3C-02E632146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9">
            <a:extLst>
              <a:ext uri="{FF2B5EF4-FFF2-40B4-BE49-F238E27FC236}">
                <a16:creationId xmlns:a16="http://schemas.microsoft.com/office/drawing/2014/main" id="{8746C342-052D-4750-B49C-766B4B203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0">
            <a:extLst>
              <a:ext uri="{FF2B5EF4-FFF2-40B4-BE49-F238E27FC236}">
                <a16:creationId xmlns:a16="http://schemas.microsoft.com/office/drawing/2014/main" id="{52318BD8-DA21-470F-A1E6-C2221C022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Oval 11">
            <a:extLst>
              <a:ext uri="{FF2B5EF4-FFF2-40B4-BE49-F238E27FC236}">
                <a16:creationId xmlns:a16="http://schemas.microsoft.com/office/drawing/2014/main" id="{48AA9E77-7FEB-4A70-AC6C-229F8FDCE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2743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9FD5AF0B-272B-4B25-AE79-6752C837D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2438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98E9CA6A-AC05-47D9-B8BE-46F2810DC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655763"/>
            <a:ext cx="12620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10DD5C1B-C10D-4AAA-8DD2-CF881BAD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206625" y="31273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D0BE7ADC-90F0-4A81-B350-52BCDB7F9D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8938" y="20574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F346E05C-9236-4C54-B988-AC49EE99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667000"/>
            <a:ext cx="11001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19">
            <a:extLst>
              <a:ext uri="{FF2B5EF4-FFF2-40B4-BE49-F238E27FC236}">
                <a16:creationId xmlns:a16="http://schemas.microsoft.com/office/drawing/2014/main" id="{141EF487-F413-471C-9995-86E5BE42F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0525" y="2133600"/>
            <a:ext cx="0" cy="297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D340A25B-5F81-4CF2-8FE9-1516C745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24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965F70F3-16B8-4353-B96E-49DE32D6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20574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078" name="Picture 30" descr="ButChi">
            <a:extLst>
              <a:ext uri="{FF2B5EF4-FFF2-40B4-BE49-F238E27FC236}">
                <a16:creationId xmlns:a16="http://schemas.microsoft.com/office/drawing/2014/main" id="{36F3F7E0-2ECF-4C2C-99BE-CB63F50C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922713"/>
            <a:ext cx="9937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B9CFBA-6840-441E-9118-ED0BE29B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366713"/>
            <a:ext cx="4192587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cạnh góc vuông của ê ke trùng với đường thẳng thứ nhất.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dịch ê ke trượt theo đường thẳng thứ nhất sao cho cạnh góc vuông thứ hai của ê ke gặp điểm đã cho.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một đường thẳng theo cạnh đó thì được đường thẳng thứ hai đi qua điểm đã cho và vuông góc với đường thẳng thứ nhất.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32819B1A-618A-4F03-A6C3-2F501D5B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5" y="166053"/>
            <a:ext cx="4560864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 bước vẽ đường thẳng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đi qua một điểm nằm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đường thẳng cho trước.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08923 -0.00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052 -0.297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86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0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  <p:bldP spid="206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4A306CE8-33B1-45F9-A3AE-98C89513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6225"/>
            <a:ext cx="74676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để vẽ được hai đường thẳng vuông góc? Đó là những cách nào?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52775F3-9525-494A-A6FF-1CD8835C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8839200" cy="5016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4D7860B-55E9-4BC9-AF18-F2BAE8F7A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38200"/>
            <a:ext cx="5856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bằng thước thẳng</a:t>
            </a:r>
          </a:p>
        </p:txBody>
      </p:sp>
      <p:pic>
        <p:nvPicPr>
          <p:cNvPr id="5" name="Picture 274" descr="thuoc">
            <a:extLst>
              <a:ext uri="{FF2B5EF4-FFF2-40B4-BE49-F238E27FC236}">
                <a16:creationId xmlns:a16="http://schemas.microsoft.com/office/drawing/2014/main" id="{25CB5061-CD9E-47E0-93C5-0AEFE60A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304800" y="2133600"/>
            <a:ext cx="8458200" cy="1981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74" descr="thuoc">
            <a:extLst>
              <a:ext uri="{FF2B5EF4-FFF2-40B4-BE49-F238E27FC236}">
                <a16:creationId xmlns:a16="http://schemas.microsoft.com/office/drawing/2014/main" id="{CC2FAA80-F583-40BE-A608-2BDC46B2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>
            <a:off x="3776663" y="-1600200"/>
            <a:ext cx="566737" cy="4267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Box 21">
            <a:extLst>
              <a:ext uri="{FF2B5EF4-FFF2-40B4-BE49-F238E27FC236}">
                <a16:creationId xmlns:a16="http://schemas.microsoft.com/office/drawing/2014/main" id="{339EBA87-03F8-42E6-89A1-CE94BD7B33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8200" y="2678113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508" name="TextBox 22">
            <a:extLst>
              <a:ext uri="{FF2B5EF4-FFF2-40B4-BE49-F238E27FC236}">
                <a16:creationId xmlns:a16="http://schemas.microsoft.com/office/drawing/2014/main" id="{822C0FFA-1434-4FBB-B536-AC13AC072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7811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509" name="TextBox 23">
            <a:extLst>
              <a:ext uri="{FF2B5EF4-FFF2-40B4-BE49-F238E27FC236}">
                <a16:creationId xmlns:a16="http://schemas.microsoft.com/office/drawing/2014/main" id="{0170D59F-AB73-4FB4-8B89-250A6CB5A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1185863"/>
            <a:ext cx="457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06A7B4E-3D31-4572-8440-24D160C4C79A}"/>
              </a:ext>
            </a:extLst>
          </p:cNvPr>
          <p:cNvSpPr/>
          <p:nvPr/>
        </p:nvSpPr>
        <p:spPr>
          <a:xfrm>
            <a:off x="2274888" y="1371600"/>
            <a:ext cx="152400" cy="1857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CAF85D-6A75-4E1F-8407-FF1C239D9002}"/>
              </a:ext>
            </a:extLst>
          </p:cNvPr>
          <p:cNvCxnSpPr/>
          <p:nvPr/>
        </p:nvCxnSpPr>
        <p:spPr>
          <a:xfrm>
            <a:off x="838200" y="2667000"/>
            <a:ext cx="3581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ButChi">
            <a:extLst>
              <a:ext uri="{FF2B5EF4-FFF2-40B4-BE49-F238E27FC236}">
                <a16:creationId xmlns:a16="http://schemas.microsoft.com/office/drawing/2014/main" id="{315BFCAD-9C21-4819-B629-D0CB0364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44302">
            <a:off x="1441450" y="1905000"/>
            <a:ext cx="911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AF714B-0BBB-4D24-8665-39668DF3091D}"/>
              </a:ext>
            </a:extLst>
          </p:cNvPr>
          <p:cNvCxnSpPr/>
          <p:nvPr/>
        </p:nvCxnSpPr>
        <p:spPr>
          <a:xfrm rot="5400000" flipH="1" flipV="1">
            <a:off x="1273175" y="1611313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BDC64FB-992B-4B40-BBD2-54E24158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21113"/>
            <a:ext cx="22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8001A-421C-4D8A-9DF8-656F0A448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D8B0A4-72F8-4FA3-8F51-C6579184DF51}"/>
              </a:ext>
            </a:extLst>
          </p:cNvPr>
          <p:cNvCxnSpPr/>
          <p:nvPr/>
        </p:nvCxnSpPr>
        <p:spPr>
          <a:xfrm rot="5400000" flipH="1" flipV="1">
            <a:off x="1273175" y="3124200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2.22222E-6 L -0.15746 -0.0020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8834E-6 L 0.00017 -0.32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46 2.22222E-6 L -0.1574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222 L 4.72222E-6 -0.0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5A0D79-2398-4460-AC6F-3D3610C7E666}"/>
              </a:ext>
            </a:extLst>
          </p:cNvPr>
          <p:cNvGraphicFramePr/>
          <p:nvPr/>
        </p:nvGraphicFramePr>
        <p:xfrm>
          <a:off x="1228724" y="1600200"/>
          <a:ext cx="79152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B706C9A-73D5-429C-BA99-FDC6B9EBFED5}"/>
              </a:ext>
            </a:extLst>
          </p:cNvPr>
          <p:cNvSpPr/>
          <p:nvPr/>
        </p:nvSpPr>
        <p:spPr>
          <a:xfrm>
            <a:off x="284163" y="1981200"/>
            <a:ext cx="1284287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440E36-A317-4896-AA31-6CC007C5F8DB}"/>
              </a:ext>
            </a:extLst>
          </p:cNvPr>
          <p:cNvSpPr/>
          <p:nvPr/>
        </p:nvSpPr>
        <p:spPr>
          <a:xfrm>
            <a:off x="360363" y="3209925"/>
            <a:ext cx="1284287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C12D2-4EAE-45D9-AAA7-263506BDB003}"/>
              </a:ext>
            </a:extLst>
          </p:cNvPr>
          <p:cNvSpPr/>
          <p:nvPr/>
        </p:nvSpPr>
        <p:spPr>
          <a:xfrm>
            <a:off x="2018928" y="3173572"/>
            <a:ext cx="63938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1A81F8-8ABE-4EE4-9E3D-75C46135D170}"/>
              </a:ext>
            </a:extLst>
          </p:cNvPr>
          <p:cNvSpPr/>
          <p:nvPr/>
        </p:nvSpPr>
        <p:spPr>
          <a:xfrm>
            <a:off x="2103989" y="2047887"/>
            <a:ext cx="64945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D74F6B-9C9B-4525-B521-4226021705B9}"/>
              </a:ext>
            </a:extLst>
          </p:cNvPr>
          <p:cNvSpPr/>
          <p:nvPr/>
        </p:nvSpPr>
        <p:spPr>
          <a:xfrm>
            <a:off x="360363" y="4524375"/>
            <a:ext cx="1217612" cy="106997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C5469C-A4C0-4253-A3CA-3E8E48AA509A}"/>
              </a:ext>
            </a:extLst>
          </p:cNvPr>
          <p:cNvSpPr/>
          <p:nvPr/>
        </p:nvSpPr>
        <p:spPr>
          <a:xfrm>
            <a:off x="2103989" y="4361171"/>
            <a:ext cx="629320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FC57E0-D1F9-4BF7-9557-145472657690}"/>
              </a:ext>
            </a:extLst>
          </p:cNvPr>
          <p:cNvSpPr/>
          <p:nvPr/>
        </p:nvSpPr>
        <p:spPr>
          <a:xfrm>
            <a:off x="2590800" y="609600"/>
            <a:ext cx="3817938" cy="625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43C5536-10B6-4ECF-A8DC-5B18AC15C965}"/>
              </a:ext>
            </a:extLst>
          </p:cNvPr>
          <p:cNvSpPr/>
          <p:nvPr/>
        </p:nvSpPr>
        <p:spPr>
          <a:xfrm>
            <a:off x="2327275" y="2514600"/>
            <a:ext cx="161925" cy="152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7" name="Picture 274" descr="thuoc">
            <a:extLst>
              <a:ext uri="{FF2B5EF4-FFF2-40B4-BE49-F238E27FC236}">
                <a16:creationId xmlns:a16="http://schemas.microsoft.com/office/drawing/2014/main" id="{0B90722F-8DC6-4589-9752-31F8DCE0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 rot="2910996">
            <a:off x="1840706" y="-156368"/>
            <a:ext cx="566737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Box 21">
            <a:extLst>
              <a:ext uri="{FF2B5EF4-FFF2-40B4-BE49-F238E27FC236}">
                <a16:creationId xmlns:a16="http://schemas.microsoft.com/office/drawing/2014/main" id="{1E08A760-AED0-4493-ADDC-E4DB34C8C2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8200" y="2678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533" name="TextBox 22">
            <a:extLst>
              <a:ext uri="{FF2B5EF4-FFF2-40B4-BE49-F238E27FC236}">
                <a16:creationId xmlns:a16="http://schemas.microsoft.com/office/drawing/2014/main" id="{C52DAE60-A651-4C08-A05D-BC417C47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781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2534" name="TextBox 23">
            <a:extLst>
              <a:ext uri="{FF2B5EF4-FFF2-40B4-BE49-F238E27FC236}">
                <a16:creationId xmlns:a16="http://schemas.microsoft.com/office/drawing/2014/main" id="{A83A6282-B758-4A33-B760-6BE534D4D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F24D4F1-A755-40F6-A04F-28D5CDE3CB14}"/>
              </a:ext>
            </a:extLst>
          </p:cNvPr>
          <p:cNvSpPr/>
          <p:nvPr/>
        </p:nvSpPr>
        <p:spPr>
          <a:xfrm>
            <a:off x="2286000" y="137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337F6-917E-415F-8EB4-3D8FF4C654D5}"/>
              </a:ext>
            </a:extLst>
          </p:cNvPr>
          <p:cNvCxnSpPr/>
          <p:nvPr/>
        </p:nvCxnSpPr>
        <p:spPr>
          <a:xfrm>
            <a:off x="838200" y="2667000"/>
            <a:ext cx="403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ButChi">
            <a:extLst>
              <a:ext uri="{FF2B5EF4-FFF2-40B4-BE49-F238E27FC236}">
                <a16:creationId xmlns:a16="http://schemas.microsoft.com/office/drawing/2014/main" id="{7CB4F35C-F280-437A-B339-842CEFD2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44302">
            <a:off x="-6350" y="1943100"/>
            <a:ext cx="911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C61CFA-4749-4AFC-8FBC-FBA09D52220F}"/>
              </a:ext>
            </a:extLst>
          </p:cNvPr>
          <p:cNvCxnSpPr/>
          <p:nvPr/>
        </p:nvCxnSpPr>
        <p:spPr>
          <a:xfrm rot="5400000" flipH="1" flipV="1">
            <a:off x="1266825" y="160020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A303119-694B-4D87-A0BF-79391468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21113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F827CB0-99BE-4E92-88EE-59CE7802F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DAD05B-526B-42B5-B8D0-2F9D148F6179}"/>
              </a:ext>
            </a:extLst>
          </p:cNvPr>
          <p:cNvCxnSpPr/>
          <p:nvPr/>
        </p:nvCxnSpPr>
        <p:spPr>
          <a:xfrm rot="5400000" flipH="1" flipV="1">
            <a:off x="1260475" y="312420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5C99E1-8C37-4383-AA39-B22A722EA833}"/>
              </a:ext>
            </a:extLst>
          </p:cNvPr>
          <p:cNvCxnSpPr>
            <a:endCxn id="31" idx="0"/>
          </p:cNvCxnSpPr>
          <p:nvPr/>
        </p:nvCxnSpPr>
        <p:spPr>
          <a:xfrm flipV="1">
            <a:off x="838200" y="1371600"/>
            <a:ext cx="1485900" cy="1295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74" descr="thuoc">
            <a:extLst>
              <a:ext uri="{FF2B5EF4-FFF2-40B4-BE49-F238E27FC236}">
                <a16:creationId xmlns:a16="http://schemas.microsoft.com/office/drawing/2014/main" id="{4B64B207-C919-4A94-9920-9ABA03E4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 rot="6959870">
            <a:off x="3207544" y="197644"/>
            <a:ext cx="566738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ButChi">
            <a:extLst>
              <a:ext uri="{FF2B5EF4-FFF2-40B4-BE49-F238E27FC236}">
                <a16:creationId xmlns:a16="http://schemas.microsoft.com/office/drawing/2014/main" id="{744767E6-C7F7-4388-B8D8-AE6CBC9B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990">
            <a:off x="2354263" y="801688"/>
            <a:ext cx="911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A65B40-91F4-4493-B9A0-69DE439C9D1B}"/>
              </a:ext>
            </a:extLst>
          </p:cNvPr>
          <p:cNvCxnSpPr>
            <a:stCxn id="31" idx="1"/>
          </p:cNvCxnSpPr>
          <p:nvPr/>
        </p:nvCxnSpPr>
        <p:spPr>
          <a:xfrm>
            <a:off x="2297113" y="1382713"/>
            <a:ext cx="2579687" cy="12842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36BC2D4-DFEE-4DFD-9D46-0C89990C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67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3F9A67-B6C6-4628-B1D9-5C0DD0536286}"/>
              </a:ext>
            </a:extLst>
          </p:cNvPr>
          <p:cNvCxnSpPr/>
          <p:nvPr/>
        </p:nvCxnSpPr>
        <p:spPr>
          <a:xfrm flipH="1" flipV="1">
            <a:off x="2324100" y="1409700"/>
            <a:ext cx="3175" cy="1257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592 -0.194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97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28438 0.182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9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5" grpId="0"/>
      <p:bldP spid="6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0C32B7-D27F-4B57-950D-FA8838BEB0EB}"/>
              </a:ext>
            </a:extLst>
          </p:cNvPr>
          <p:cNvSpPr/>
          <p:nvPr/>
        </p:nvSpPr>
        <p:spPr>
          <a:xfrm>
            <a:off x="2936875" y="3962400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0BFA556B-3AB1-4E12-9121-C4899CF78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14800"/>
            <a:ext cx="297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BD385352-F7B2-4CB6-830D-1451B9AAA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</a:rPr>
              <a:t>B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9954F904-499F-41B2-9A38-E2E91724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1148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</a:rPr>
              <a:t>C</a:t>
            </a:r>
          </a:p>
        </p:txBody>
      </p:sp>
      <p:sp>
        <p:nvSpPr>
          <p:cNvPr id="23558" name="Line 8">
            <a:extLst>
              <a:ext uri="{FF2B5EF4-FFF2-40B4-BE49-F238E27FC236}">
                <a16:creationId xmlns:a16="http://schemas.microsoft.com/office/drawing/2014/main" id="{127B2196-FCCD-4C80-8CCF-FAD3E5920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5EF773D1-BDD0-4C60-8076-9FC0483E0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96318A9A-7B3A-4215-AD4C-9418F6249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DF4E1FF-FBD2-467C-8BEC-E36FC946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655763"/>
            <a:ext cx="12620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9502FF73-73A6-4330-9C42-5024DE8D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206625" y="31273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84472519-0329-4719-804D-7B29264CCC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8938" y="2057400"/>
            <a:ext cx="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21">
            <a:extLst>
              <a:ext uri="{FF2B5EF4-FFF2-40B4-BE49-F238E27FC236}">
                <a16:creationId xmlns:a16="http://schemas.microsoft.com/office/drawing/2014/main" id="{DF34B203-70E1-46A1-95CC-C87C1752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14732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A</a:t>
            </a:r>
          </a:p>
        </p:txBody>
      </p:sp>
      <p:sp>
        <p:nvSpPr>
          <p:cNvPr id="23565" name="TextBox 30">
            <a:extLst>
              <a:ext uri="{FF2B5EF4-FFF2-40B4-BE49-F238E27FC236}">
                <a16:creationId xmlns:a16="http://schemas.microsoft.com/office/drawing/2014/main" id="{62EE8A3A-C5EE-4D2F-907F-1CCF3EFD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" y="121444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Đường cao của hình tam giác: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F7D9F0-CC00-4657-8F3D-9974F9FA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727075"/>
            <a:ext cx="4038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Qua đỉnh A của hình tam giác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ta vẽ đường thẳng vuông góc với cạnh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cắt cạnh BC tại điểm 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Ta gọi đoạn thẳng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của tam giác ABC.</a:t>
            </a:r>
          </a:p>
        </p:txBody>
      </p:sp>
      <p:sp>
        <p:nvSpPr>
          <p:cNvPr id="8210" name="Line 4">
            <a:extLst>
              <a:ext uri="{FF2B5EF4-FFF2-40B4-BE49-F238E27FC236}">
                <a16:creationId xmlns:a16="http://schemas.microsoft.com/office/drawing/2014/main" id="{44589E22-A3FA-40DB-BA6D-1BFB53D329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2057400"/>
            <a:ext cx="1009650" cy="2057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4">
            <a:extLst>
              <a:ext uri="{FF2B5EF4-FFF2-40B4-BE49-F238E27FC236}">
                <a16:creationId xmlns:a16="http://schemas.microsoft.com/office/drawing/2014/main" id="{0F2CEB3A-B115-43B1-8852-F51022F5B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8938" y="2057400"/>
            <a:ext cx="1947862" cy="2057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732148F7-391C-44B1-A5F3-E7F2E0A72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41148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2.59259E-6 L -0.0908 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052 -0.297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86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6" grpId="0"/>
      <p:bldP spid="8197" grpId="0"/>
      <p:bldP spid="820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1F3AC1-AA9C-4C31-BABF-11BECDA7DF7D}"/>
              </a:ext>
            </a:extLst>
          </p:cNvPr>
          <p:cNvSpPr/>
          <p:nvPr/>
        </p:nvSpPr>
        <p:spPr>
          <a:xfrm>
            <a:off x="2936875" y="5040313"/>
            <a:ext cx="161925" cy="152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0C7CD89A-A920-4D76-AF48-065DF10A6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192713"/>
            <a:ext cx="297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D1965140-FB43-4289-9FE7-FCCF5A91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9271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</a:rPr>
              <a:t>A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97A57A86-1F60-438F-A1C6-FE33EC8CD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519271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</a:rPr>
              <a:t>C</a:t>
            </a:r>
          </a:p>
        </p:txBody>
      </p:sp>
      <p:sp>
        <p:nvSpPr>
          <p:cNvPr id="24582" name="Line 8">
            <a:extLst>
              <a:ext uri="{FF2B5EF4-FFF2-40B4-BE49-F238E27FC236}">
                <a16:creationId xmlns:a16="http://schemas.microsoft.com/office/drawing/2014/main" id="{66755644-D847-4CBA-9279-B637E386C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897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9">
            <a:extLst>
              <a:ext uri="{FF2B5EF4-FFF2-40B4-BE49-F238E27FC236}">
                <a16:creationId xmlns:a16="http://schemas.microsoft.com/office/drawing/2014/main" id="{111A68E7-E4D0-4649-94E5-02418AFB5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4491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0">
            <a:extLst>
              <a:ext uri="{FF2B5EF4-FFF2-40B4-BE49-F238E27FC236}">
                <a16:creationId xmlns:a16="http://schemas.microsoft.com/office/drawing/2014/main" id="{98E525E5-4CB1-45CB-8BAE-E289C2767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2591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7D041DAC-1E31-47A2-96B1-6BC243CCA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733675"/>
            <a:ext cx="1262062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40C3FDD0-46DE-487A-9E50-7BD60C75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206625" y="4205288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87FE014B-2BF6-4F31-B217-6F01A57DD0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8938" y="3135313"/>
            <a:ext cx="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21">
            <a:extLst>
              <a:ext uri="{FF2B5EF4-FFF2-40B4-BE49-F238E27FC236}">
                <a16:creationId xmlns:a16="http://schemas.microsoft.com/office/drawing/2014/main" id="{52F8D63B-15EA-46EA-A817-58B53BF31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8" y="25812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210" name="Line 4">
            <a:extLst>
              <a:ext uri="{FF2B5EF4-FFF2-40B4-BE49-F238E27FC236}">
                <a16:creationId xmlns:a16="http://schemas.microsoft.com/office/drawing/2014/main" id="{D97C1333-756D-4894-9ABD-AD9553E95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3135313"/>
            <a:ext cx="1009650" cy="2057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4">
            <a:extLst>
              <a:ext uri="{FF2B5EF4-FFF2-40B4-BE49-F238E27FC236}">
                <a16:creationId xmlns:a16="http://schemas.microsoft.com/office/drawing/2014/main" id="{49365298-F973-413C-92FB-4BFEE3B2A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8938" y="3135313"/>
            <a:ext cx="1947862" cy="2057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2C4D3614-A3B2-4F23-88D2-94D809C2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9271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1D7F0-6DF2-4960-9097-8B34F596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81275"/>
            <a:ext cx="3581400" cy="25542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ơi! Cậu vẽ sai rồi, vẽ </a:t>
            </a:r>
            <a:r>
              <a:rPr lang="en-US" alt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AH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mà.</a:t>
            </a:r>
          </a:p>
        </p:txBody>
      </p:sp>
      <p:sp>
        <p:nvSpPr>
          <p:cNvPr id="24593" name="Rectangle 5">
            <a:extLst>
              <a:ext uri="{FF2B5EF4-FFF2-40B4-BE49-F238E27FC236}">
                <a16:creationId xmlns:a16="http://schemas.microsoft.com/office/drawing/2014/main" id="{B9BED0F8-028D-49AB-B680-11154B162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0"/>
            <a:ext cx="861060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 vẽ như sau. Em hãy quan sát và nhận xét bạn Nam vẽ đúng hay sai?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2.59259E-6 L -0.0908 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052 -0.297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86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6" grpId="0"/>
      <p:bldP spid="8197" grpId="0"/>
      <p:bldP spid="8204" grpId="0"/>
      <p:bldP spid="26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6E092-EF92-4A70-8534-DD68B46D6D4E}"/>
              </a:ext>
            </a:extLst>
          </p:cNvPr>
          <p:cNvSpPr/>
          <p:nvPr/>
        </p:nvSpPr>
        <p:spPr>
          <a:xfrm rot="13568741">
            <a:off x="3390900" y="3762375"/>
            <a:ext cx="203200" cy="1905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0BACC80A-95F7-471E-82D1-9D2FC734E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192713"/>
            <a:ext cx="297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90883677-23C1-4BD6-841B-BABC271E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9271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</a:rPr>
              <a:t>A</a:t>
            </a: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53A12FBE-4528-4862-982E-E8C80465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519271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</a:rPr>
              <a:t>C</a:t>
            </a:r>
          </a:p>
        </p:txBody>
      </p:sp>
      <p:sp>
        <p:nvSpPr>
          <p:cNvPr id="25606" name="Line 8">
            <a:extLst>
              <a:ext uri="{FF2B5EF4-FFF2-40B4-BE49-F238E27FC236}">
                <a16:creationId xmlns:a16="http://schemas.microsoft.com/office/drawing/2014/main" id="{89AEA171-EEE6-4D30-A6AA-333AD7B82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897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9">
            <a:extLst>
              <a:ext uri="{FF2B5EF4-FFF2-40B4-BE49-F238E27FC236}">
                <a16:creationId xmlns:a16="http://schemas.microsoft.com/office/drawing/2014/main" id="{7EB40B82-72BF-4A14-9AFF-9A23038AC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4491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10">
            <a:extLst>
              <a:ext uri="{FF2B5EF4-FFF2-40B4-BE49-F238E27FC236}">
                <a16:creationId xmlns:a16="http://schemas.microsoft.com/office/drawing/2014/main" id="{E43A50C1-DCA9-46D0-9641-AA45443AE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2591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715F0821-38F5-430A-B93B-9A296715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39484">
            <a:off x="1535112" y="2867026"/>
            <a:ext cx="12620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CDD9CA2A-B10A-4B09-BA31-ACEEB1F3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9461">
            <a:off x="3395663" y="37115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568FD359-5C59-4252-82BF-6563F74F1C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8813" y="3717925"/>
            <a:ext cx="1563687" cy="147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21">
            <a:extLst>
              <a:ext uri="{FF2B5EF4-FFF2-40B4-BE49-F238E27FC236}">
                <a16:creationId xmlns:a16="http://schemas.microsoft.com/office/drawing/2014/main" id="{59AFC42C-2F53-42F3-A633-E48759D3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275431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5613" name="TextBox 30">
            <a:extLst>
              <a:ext uri="{FF2B5EF4-FFF2-40B4-BE49-F238E27FC236}">
                <a16:creationId xmlns:a16="http://schemas.microsoft.com/office/drawing/2014/main" id="{0B7B14EA-649F-4446-9F3B-78BFFD40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3810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Hãy vẽ đường cao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của tam giác ABC. </a:t>
            </a:r>
            <a:endParaRPr lang="en-US" altLang="en-US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4" name="Line 4">
            <a:extLst>
              <a:ext uri="{FF2B5EF4-FFF2-40B4-BE49-F238E27FC236}">
                <a16:creationId xmlns:a16="http://schemas.microsoft.com/office/drawing/2014/main" id="{4EECB2AF-B983-47AB-A1C2-35DFE386F4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3135313"/>
            <a:ext cx="100965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4">
            <a:extLst>
              <a:ext uri="{FF2B5EF4-FFF2-40B4-BE49-F238E27FC236}">
                <a16:creationId xmlns:a16="http://schemas.microsoft.com/office/drawing/2014/main" id="{2DA4234F-5CE1-4D18-A51B-21F92F1C4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8938" y="3135313"/>
            <a:ext cx="1947862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95F8F424-C96C-44D3-825B-06FA5590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44011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5617" name="TextBox 2">
            <a:extLst>
              <a:ext uri="{FF2B5EF4-FFF2-40B4-BE49-F238E27FC236}">
                <a16:creationId xmlns:a16="http://schemas.microsoft.com/office/drawing/2014/main" id="{8AA6DB81-E690-46E4-89EC-70FB7128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0574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17309 0.22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10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0C4EEBD-53C2-44A4-B969-CF7B4EDCC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0037"/>
            <a:ext cx="6705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đường cao của tam giác?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0433ACA-3711-43CC-A7D4-64261541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72485"/>
            <a:ext cx="82296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20D4F0D-E934-4E39-982B-DC1093D4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22638"/>
            <a:ext cx="83058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tam giác có mấy đỉnh, có mấy đường cao?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98473B4-0ED5-40E0-8840-2E59467D7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8229600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5DD8DB61-5DAF-4C25-803E-10B4944F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17A7B96B-F3CF-457E-9634-D78A1E673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15963"/>
            <a:ext cx="544036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05E78B-DF63-4546-83FE-F58EDAB5F258}"/>
              </a:ext>
            </a:extLst>
          </p:cNvPr>
          <p:cNvSpPr/>
          <p:nvPr/>
        </p:nvSpPr>
        <p:spPr>
          <a:xfrm>
            <a:off x="2189561" y="1754645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</a:p>
        </p:txBody>
      </p:sp>
      <p:pic>
        <p:nvPicPr>
          <p:cNvPr id="37893" name="Picture 2">
            <a:extLst>
              <a:ext uri="{FF2B5EF4-FFF2-40B4-BE49-F238E27FC236}">
                <a16:creationId xmlns:a16="http://schemas.microsoft.com/office/drawing/2014/main" id="{A17379C0-BDAF-4BE2-815F-CEEAB560F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9A4EA765-482A-4282-A377-2490A440B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649663"/>
            <a:ext cx="2330450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048443DD-1BB6-498F-B862-2F97EB57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496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40F88F1F-8C43-4E0E-ADA9-BBABD2E3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0" y="36496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BBAF451B-FA55-4AC8-B2A2-E68D18F1D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354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930985B0-B4E7-4AFE-9B9B-2DAEEBBB9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2018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3629DAB6-C128-4640-8B3F-41E095E77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58286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Oval 8">
            <a:extLst>
              <a:ext uri="{FF2B5EF4-FFF2-40B4-BE49-F238E27FC236}">
                <a16:creationId xmlns:a16="http://schemas.microsoft.com/office/drawing/2014/main" id="{06385CAA-53FB-43F2-AE3C-0A931893A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36147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77285508-035D-4DE6-9257-058CD87A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342106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682" name="Text Box 15">
            <a:extLst>
              <a:ext uri="{FF2B5EF4-FFF2-40B4-BE49-F238E27FC236}">
                <a16:creationId xmlns:a16="http://schemas.microsoft.com/office/drawing/2014/main" id="{FDC065E0-F26C-4D54-8E62-EEEFC973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5828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683" name="Text Box 23">
            <a:extLst>
              <a:ext uri="{FF2B5EF4-FFF2-40B4-BE49-F238E27FC236}">
                <a16:creationId xmlns:a16="http://schemas.microsoft.com/office/drawing/2014/main" id="{8EE1CBBC-58B2-4C8F-B983-90B3F7B94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373697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684" name="Text Box 24">
            <a:extLst>
              <a:ext uri="{FF2B5EF4-FFF2-40B4-BE49-F238E27FC236}">
                <a16:creationId xmlns:a16="http://schemas.microsoft.com/office/drawing/2014/main" id="{90B18EB4-AD9B-4C25-9095-5AE9AA77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897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685" name="TextBox 26">
            <a:extLst>
              <a:ext uri="{FF2B5EF4-FFF2-40B4-BE49-F238E27FC236}">
                <a16:creationId xmlns:a16="http://schemas.microsoft.com/office/drawing/2014/main" id="{DAF2F5BA-9A7A-4C5C-9FA5-B8E34D36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369888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vẽ đường thẳng AB đi qua điểm E và vuông góc với đường thẳng CD trong mỗi trường hợp sau.</a:t>
            </a:r>
          </a:p>
        </p:txBody>
      </p:sp>
      <p:sp>
        <p:nvSpPr>
          <p:cNvPr id="28686" name="Line 2">
            <a:extLst>
              <a:ext uri="{FF2B5EF4-FFF2-40B4-BE49-F238E27FC236}">
                <a16:creationId xmlns:a16="http://schemas.microsoft.com/office/drawing/2014/main" id="{8ABA4725-C493-42CD-8F78-E798A872B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0088" y="2735263"/>
            <a:ext cx="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2">
            <a:extLst>
              <a:ext uri="{FF2B5EF4-FFF2-40B4-BE49-F238E27FC236}">
                <a16:creationId xmlns:a16="http://schemas.microsoft.com/office/drawing/2014/main" id="{871B41BB-D72B-486E-B0A8-E73C8242EB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746500"/>
            <a:ext cx="2057400" cy="1274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23">
            <a:extLst>
              <a:ext uri="{FF2B5EF4-FFF2-40B4-BE49-F238E27FC236}">
                <a16:creationId xmlns:a16="http://schemas.microsoft.com/office/drawing/2014/main" id="{BDCF0292-92F0-4ADD-95B0-B38B8A3CB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4177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689" name="Oval 8">
            <a:extLst>
              <a:ext uri="{FF2B5EF4-FFF2-40B4-BE49-F238E27FC236}">
                <a16:creationId xmlns:a16="http://schemas.microsoft.com/office/drawing/2014/main" id="{5ABED7DA-40AF-4CB8-A232-A7C35517D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3354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0" name="Text Box 23">
            <a:extLst>
              <a:ext uri="{FF2B5EF4-FFF2-40B4-BE49-F238E27FC236}">
                <a16:creationId xmlns:a16="http://schemas.microsoft.com/office/drawing/2014/main" id="{15014381-26A4-4F11-82BB-2315D381A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34210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691" name="Text Box 23">
            <a:extLst>
              <a:ext uri="{FF2B5EF4-FFF2-40B4-BE49-F238E27FC236}">
                <a16:creationId xmlns:a16="http://schemas.microsoft.com/office/drawing/2014/main" id="{4AB1BA69-4F75-48BD-89DB-84BF2AB13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46402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692" name="Text Box 23">
            <a:extLst>
              <a:ext uri="{FF2B5EF4-FFF2-40B4-BE49-F238E27FC236}">
                <a16:creationId xmlns:a16="http://schemas.microsoft.com/office/drawing/2014/main" id="{E79CB562-DD30-4ADE-AFEC-FF2A9ED81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78063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28693" name="Text Box 23">
            <a:extLst>
              <a:ext uri="{FF2B5EF4-FFF2-40B4-BE49-F238E27FC236}">
                <a16:creationId xmlns:a16="http://schemas.microsoft.com/office/drawing/2014/main" id="{358DDDF5-AAE7-414B-8935-1D1C6060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78063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8694" name="Text Box 23">
            <a:extLst>
              <a:ext uri="{FF2B5EF4-FFF2-40B4-BE49-F238E27FC236}">
                <a16:creationId xmlns:a16="http://schemas.microsoft.com/office/drawing/2014/main" id="{B5AF4BA2-0998-4F7C-9AD7-1470DBD4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278063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8695" name="Oval 8">
            <a:extLst>
              <a:ext uri="{FF2B5EF4-FFF2-40B4-BE49-F238E27FC236}">
                <a16:creationId xmlns:a16="http://schemas.microsoft.com/office/drawing/2014/main" id="{FA60B147-B521-4FC5-A02A-99D4F92A8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37814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123A5AAF-07D1-4DA2-9DB5-6F8378EC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95450"/>
            <a:ext cx="12620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5" descr="ButChi">
            <a:extLst>
              <a:ext uri="{FF2B5EF4-FFF2-40B4-BE49-F238E27FC236}">
                <a16:creationId xmlns:a16="http://schemas.microsoft.com/office/drawing/2014/main" id="{7C47FF92-094F-4229-8838-0A6CB6B2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68663">
            <a:off x="594519" y="2686844"/>
            <a:ext cx="11826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478811-95ED-4899-9A0E-5CD08F2B5F7B}"/>
              </a:ext>
            </a:extLst>
          </p:cNvPr>
          <p:cNvCxnSpPr/>
          <p:nvPr/>
        </p:nvCxnSpPr>
        <p:spPr>
          <a:xfrm flipV="1">
            <a:off x="1676400" y="2049463"/>
            <a:ext cx="0" cy="16002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DB33A27-60CB-4F1C-BC57-293C5BD9A5CF}"/>
              </a:ext>
            </a:extLst>
          </p:cNvPr>
          <p:cNvCxnSpPr/>
          <p:nvPr/>
        </p:nvCxnSpPr>
        <p:spPr>
          <a:xfrm flipV="1">
            <a:off x="1676400" y="3344863"/>
            <a:ext cx="0" cy="16002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">
            <a:extLst>
              <a:ext uri="{FF2B5EF4-FFF2-40B4-BE49-F238E27FC236}">
                <a16:creationId xmlns:a16="http://schemas.microsoft.com/office/drawing/2014/main" id="{1876E450-267E-4472-AEED-5D13F485A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46402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B38A678B-3444-4BBB-9232-2F5169DFD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1256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5" name="Picture 10">
            <a:extLst>
              <a:ext uri="{FF2B5EF4-FFF2-40B4-BE49-F238E27FC236}">
                <a16:creationId xmlns:a16="http://schemas.microsoft.com/office/drawing/2014/main" id="{036422F3-A099-4D72-8C0B-C06AABE4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835150"/>
            <a:ext cx="158591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5" descr="ButChi">
            <a:extLst>
              <a:ext uri="{FF2B5EF4-FFF2-40B4-BE49-F238E27FC236}">
                <a16:creationId xmlns:a16="http://schemas.microsoft.com/office/drawing/2014/main" id="{084B84A1-AB35-435A-9E06-E8D266FD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8165">
            <a:off x="4351338" y="2741613"/>
            <a:ext cx="11826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0E251B-75F5-4C94-BF11-2E7F2B7D07CB}"/>
              </a:ext>
            </a:extLst>
          </p:cNvPr>
          <p:cNvCxnSpPr/>
          <p:nvPr/>
        </p:nvCxnSpPr>
        <p:spPr>
          <a:xfrm flipH="1" flipV="1">
            <a:off x="4495800" y="3816350"/>
            <a:ext cx="1338263" cy="1587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CB20F02-A206-4BA9-87FD-460CC1A90482}"/>
              </a:ext>
            </a:extLst>
          </p:cNvPr>
          <p:cNvCxnSpPr/>
          <p:nvPr/>
        </p:nvCxnSpPr>
        <p:spPr>
          <a:xfrm flipH="1" flipV="1">
            <a:off x="3687763" y="3802063"/>
            <a:ext cx="1265237" cy="17462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>
            <a:extLst>
              <a:ext uri="{FF2B5EF4-FFF2-40B4-BE49-F238E27FC236}">
                <a16:creationId xmlns:a16="http://schemas.microsoft.com/office/drawing/2014/main" id="{DEAEB8D1-B20B-4632-ABD8-422C7901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782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44612234-8933-4234-AE25-6AB412979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38020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55" name="Picture 10">
            <a:extLst>
              <a:ext uri="{FF2B5EF4-FFF2-40B4-BE49-F238E27FC236}">
                <a16:creationId xmlns:a16="http://schemas.microsoft.com/office/drawing/2014/main" id="{09979CF5-B2C5-4C89-B8E1-3FBC2AFF5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2264">
            <a:off x="6176963" y="4670425"/>
            <a:ext cx="15875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CB03CF8-8DD6-4E1F-81DE-D82570979FA9}"/>
              </a:ext>
            </a:extLst>
          </p:cNvPr>
          <p:cNvCxnSpPr/>
          <p:nvPr/>
        </p:nvCxnSpPr>
        <p:spPr>
          <a:xfrm flipH="1" flipV="1">
            <a:off x="7116763" y="4376738"/>
            <a:ext cx="681037" cy="117792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5" descr="ButChi">
            <a:extLst>
              <a:ext uri="{FF2B5EF4-FFF2-40B4-BE49-F238E27FC236}">
                <a16:creationId xmlns:a16="http://schemas.microsoft.com/office/drawing/2014/main" id="{7F6ED3ED-B959-4559-8D47-24C31ECB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120">
            <a:off x="7181850" y="3667125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0874DC-CDB0-4D7B-BD49-97D3F6305084}"/>
              </a:ext>
            </a:extLst>
          </p:cNvPr>
          <p:cNvCxnSpPr/>
          <p:nvPr/>
        </p:nvCxnSpPr>
        <p:spPr>
          <a:xfrm flipH="1" flipV="1">
            <a:off x="6678613" y="3614738"/>
            <a:ext cx="681037" cy="117792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4">
            <a:extLst>
              <a:ext uri="{FF2B5EF4-FFF2-40B4-BE49-F238E27FC236}">
                <a16:creationId xmlns:a16="http://schemas.microsoft.com/office/drawing/2014/main" id="{B39BB685-B20C-4066-82F3-C0D4874B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35734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34BD5355-1E9D-4B73-A456-A3DC9BA68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3" y="541337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.00208 -0.228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4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00382 0.2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20139 L -3.88889E-6 -0.04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4.44444E-6 L 0.14288 0.00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30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09045 -0.0023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0.00162 L 0.03455 3.7037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-9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1.11022E-16 L 0.075 0.1694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847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22E-16 L -0.08733 -0.1937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13056 L 1.11022E-16 1.11022E-1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52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3" grpId="0"/>
      <p:bldP spid="54" grpId="0"/>
      <p:bldP spid="63" grpId="0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C9D4C27-AE80-4CD4-80C1-7092C0A98D4E}"/>
              </a:ext>
            </a:extLst>
          </p:cNvPr>
          <p:cNvSpPr/>
          <p:nvPr/>
        </p:nvSpPr>
        <p:spPr>
          <a:xfrm rot="17982173">
            <a:off x="7269956" y="3818732"/>
            <a:ext cx="123825" cy="1444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3B15C-74C6-47C8-81C1-D0A154BCF3E5}"/>
              </a:ext>
            </a:extLst>
          </p:cNvPr>
          <p:cNvSpPr/>
          <p:nvPr/>
        </p:nvSpPr>
        <p:spPr>
          <a:xfrm rot="19594308">
            <a:off x="4532313" y="3565525"/>
            <a:ext cx="107950" cy="1143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760774-159F-49E6-B399-EAF6FE3B78DF}"/>
              </a:ext>
            </a:extLst>
          </p:cNvPr>
          <p:cNvSpPr/>
          <p:nvPr/>
        </p:nvSpPr>
        <p:spPr>
          <a:xfrm>
            <a:off x="1676400" y="4441825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1" name="Line 2">
            <a:extLst>
              <a:ext uri="{FF2B5EF4-FFF2-40B4-BE49-F238E27FC236}">
                <a16:creationId xmlns:a16="http://schemas.microsoft.com/office/drawing/2014/main" id="{DF46BD81-A634-4B72-985D-24D3F21E87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163" y="2947988"/>
            <a:ext cx="1011237" cy="1608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3">
            <a:extLst>
              <a:ext uri="{FF2B5EF4-FFF2-40B4-BE49-F238E27FC236}">
                <a16:creationId xmlns:a16="http://schemas.microsoft.com/office/drawing/2014/main" id="{54D2D65F-961D-4403-983F-7976AFAAC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659063"/>
            <a:ext cx="34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9703" name="Text Box 4">
            <a:extLst>
              <a:ext uri="{FF2B5EF4-FFF2-40B4-BE49-F238E27FC236}">
                <a16:creationId xmlns:a16="http://schemas.microsoft.com/office/drawing/2014/main" id="{BD0984ED-99B2-4A49-A2D6-DB8069890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9638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04" name="Line 5">
            <a:extLst>
              <a:ext uri="{FF2B5EF4-FFF2-40B4-BE49-F238E27FC236}">
                <a16:creationId xmlns:a16="http://schemas.microsoft.com/office/drawing/2014/main" id="{7FB4BD26-58E5-4F4A-AE8F-113D60556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430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6">
            <a:extLst>
              <a:ext uri="{FF2B5EF4-FFF2-40B4-BE49-F238E27FC236}">
                <a16:creationId xmlns:a16="http://schemas.microsoft.com/office/drawing/2014/main" id="{F4F4DA88-4C0B-4902-BADA-75D90AAFC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2780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7">
            <a:extLst>
              <a:ext uri="{FF2B5EF4-FFF2-40B4-BE49-F238E27FC236}">
                <a16:creationId xmlns:a16="http://schemas.microsoft.com/office/drawing/2014/main" id="{F5AE7DE6-645B-4412-8154-6B8C0BC4D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5906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9">
            <a:extLst>
              <a:ext uri="{FF2B5EF4-FFF2-40B4-BE49-F238E27FC236}">
                <a16:creationId xmlns:a16="http://schemas.microsoft.com/office/drawing/2014/main" id="{E19D81B9-3099-441A-93F5-D96896315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7517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5C641327-903C-4723-A3C0-AD1BA2FD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582863"/>
            <a:ext cx="12620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ButChi">
            <a:extLst>
              <a:ext uri="{FF2B5EF4-FFF2-40B4-BE49-F238E27FC236}">
                <a16:creationId xmlns:a16="http://schemas.microsoft.com/office/drawing/2014/main" id="{84318487-82EF-4A34-9500-DEDEE389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3883">
            <a:off x="661194" y="3677444"/>
            <a:ext cx="10668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Line 22">
            <a:extLst>
              <a:ext uri="{FF2B5EF4-FFF2-40B4-BE49-F238E27FC236}">
                <a16:creationId xmlns:a16="http://schemas.microsoft.com/office/drawing/2014/main" id="{B0FAC6F0-E0DB-4D2C-8AC9-B60A0A2825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2750" y="2963863"/>
            <a:ext cx="0" cy="1579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Text Box 23">
            <a:extLst>
              <a:ext uri="{FF2B5EF4-FFF2-40B4-BE49-F238E27FC236}">
                <a16:creationId xmlns:a16="http://schemas.microsoft.com/office/drawing/2014/main" id="{5A5A8159-F153-437F-830E-183982CE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021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9712" name="Text Box 24">
            <a:extLst>
              <a:ext uri="{FF2B5EF4-FFF2-40B4-BE49-F238E27FC236}">
                <a16:creationId xmlns:a16="http://schemas.microsoft.com/office/drawing/2014/main" id="{1F13E740-3C31-4C69-8408-864DBA2D3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517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713" name="TextBox 26">
            <a:extLst>
              <a:ext uri="{FF2B5EF4-FFF2-40B4-BE49-F238E27FC236}">
                <a16:creationId xmlns:a16="http://schemas.microsoft.com/office/drawing/2014/main" id="{908E6501-DDCB-4B5B-B570-98F605B5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4191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vẽ đường cao AH của tam giác ABC trong mỗi trường hợp sau:</a:t>
            </a:r>
          </a:p>
        </p:txBody>
      </p:sp>
      <p:sp>
        <p:nvSpPr>
          <p:cNvPr id="29714" name="Line 2">
            <a:extLst>
              <a:ext uri="{FF2B5EF4-FFF2-40B4-BE49-F238E27FC236}">
                <a16:creationId xmlns:a16="http://schemas.microsoft.com/office/drawing/2014/main" id="{653B2D90-C3AD-4B28-8F1D-91667F2952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163" y="4549775"/>
            <a:ext cx="2078037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2">
            <a:extLst>
              <a:ext uri="{FF2B5EF4-FFF2-40B4-BE49-F238E27FC236}">
                <a16:creationId xmlns:a16="http://schemas.microsoft.com/office/drawing/2014/main" id="{BC5373B7-C378-4042-9421-392B9C8B4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947988"/>
            <a:ext cx="1066800" cy="1595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3">
            <a:extLst>
              <a:ext uri="{FF2B5EF4-FFF2-40B4-BE49-F238E27FC236}">
                <a16:creationId xmlns:a16="http://schemas.microsoft.com/office/drawing/2014/main" id="{74BB3400-2F22-478E-A8D6-87FCFD92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8350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17" name="Line 2">
            <a:extLst>
              <a:ext uri="{FF2B5EF4-FFF2-40B4-BE49-F238E27FC236}">
                <a16:creationId xmlns:a16="http://schemas.microsoft.com/office/drawing/2014/main" id="{448D42CB-4D30-4194-B43C-9F340093ED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8163" y="4564063"/>
            <a:ext cx="2255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">
            <a:extLst>
              <a:ext uri="{FF2B5EF4-FFF2-40B4-BE49-F238E27FC236}">
                <a16:creationId xmlns:a16="http://schemas.microsoft.com/office/drawing/2014/main" id="{DD19B2A4-C545-4E98-AF9B-AEA5F6F725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3040063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">
            <a:extLst>
              <a:ext uri="{FF2B5EF4-FFF2-40B4-BE49-F238E27FC236}">
                <a16:creationId xmlns:a16="http://schemas.microsoft.com/office/drawing/2014/main" id="{22BF4A78-32AD-418D-9680-3695EBC6E0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8163" y="3040063"/>
            <a:ext cx="2255837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">
            <a:extLst>
              <a:ext uri="{FF2B5EF4-FFF2-40B4-BE49-F238E27FC236}">
                <a16:creationId xmlns:a16="http://schemas.microsoft.com/office/drawing/2014/main" id="{84811275-EC81-4860-9077-222C003C29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457835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">
            <a:extLst>
              <a:ext uri="{FF2B5EF4-FFF2-40B4-BE49-F238E27FC236}">
                <a16:creationId xmlns:a16="http://schemas.microsoft.com/office/drawing/2014/main" id="{671046BC-32B2-41A9-ACC0-9E8E461BCB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040063"/>
            <a:ext cx="685800" cy="153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Line 2">
            <a:extLst>
              <a:ext uri="{FF2B5EF4-FFF2-40B4-BE49-F238E27FC236}">
                <a16:creationId xmlns:a16="http://schemas.microsoft.com/office/drawing/2014/main" id="{E0E4CDFC-1453-4D7F-B442-11AF085FA9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040063"/>
            <a:ext cx="2438400" cy="153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23">
            <a:extLst>
              <a:ext uri="{FF2B5EF4-FFF2-40B4-BE49-F238E27FC236}">
                <a16:creationId xmlns:a16="http://schemas.microsoft.com/office/drawing/2014/main" id="{C261B0DE-C82A-4363-BC88-F721FBBC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46402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9724" name="Text Box 23">
            <a:extLst>
              <a:ext uri="{FF2B5EF4-FFF2-40B4-BE49-F238E27FC236}">
                <a16:creationId xmlns:a16="http://schemas.microsoft.com/office/drawing/2014/main" id="{27472AC4-34C9-444D-8F3C-0865002D1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663" y="464026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25" name="Text Box 23">
            <a:extLst>
              <a:ext uri="{FF2B5EF4-FFF2-40B4-BE49-F238E27FC236}">
                <a16:creationId xmlns:a16="http://schemas.microsoft.com/office/drawing/2014/main" id="{A6498AC5-70AE-4A14-BA9C-D6E4FEF8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638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9" name="Picture 10">
            <a:extLst>
              <a:ext uri="{FF2B5EF4-FFF2-40B4-BE49-F238E27FC236}">
                <a16:creationId xmlns:a16="http://schemas.microsoft.com/office/drawing/2014/main" id="{46C79002-27CF-40CF-9FCB-87FCEE73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4697">
            <a:off x="4025900" y="3732213"/>
            <a:ext cx="12620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1" descr="ButChi">
            <a:extLst>
              <a:ext uri="{FF2B5EF4-FFF2-40B4-BE49-F238E27FC236}">
                <a16:creationId xmlns:a16="http://schemas.microsoft.com/office/drawing/2014/main" id="{3C833B81-0AF0-4BB1-8F30-D9774E67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686050"/>
            <a:ext cx="10668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22">
            <a:extLst>
              <a:ext uri="{FF2B5EF4-FFF2-40B4-BE49-F238E27FC236}">
                <a16:creationId xmlns:a16="http://schemas.microsoft.com/office/drawing/2014/main" id="{0BAE545D-3E68-47BA-850F-B3F4844948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98988" y="3525838"/>
            <a:ext cx="735012" cy="1038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n w="28575"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93348-789D-4A65-8B19-E9E006158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640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F03363-E887-462D-B0FD-44CD13D2F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320357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38" name="Picture 10">
            <a:extLst>
              <a:ext uri="{FF2B5EF4-FFF2-40B4-BE49-F238E27FC236}">
                <a16:creationId xmlns:a16="http://schemas.microsoft.com/office/drawing/2014/main" id="{E0A03F2F-5428-4017-8BCA-17346219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448">
            <a:off x="5595938" y="3316288"/>
            <a:ext cx="12620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22">
            <a:extLst>
              <a:ext uri="{FF2B5EF4-FFF2-40B4-BE49-F238E27FC236}">
                <a16:creationId xmlns:a16="http://schemas.microsoft.com/office/drawing/2014/main" id="{08F92D85-8122-47C2-A99A-26EDD7A9A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6088" y="3787775"/>
            <a:ext cx="504825" cy="776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n w="28575">
                <a:solidFill>
                  <a:schemeClr val="tx1"/>
                </a:solidFill>
              </a:ln>
              <a:latin typeface="Arial" charset="0"/>
            </a:endParaRPr>
          </a:p>
        </p:txBody>
      </p:sp>
      <p:pic>
        <p:nvPicPr>
          <p:cNvPr id="42" name="Picture 21" descr="ButChi">
            <a:extLst>
              <a:ext uri="{FF2B5EF4-FFF2-40B4-BE49-F238E27FC236}">
                <a16:creationId xmlns:a16="http://schemas.microsoft.com/office/drawing/2014/main" id="{4E35CC06-BFF2-4AA2-9505-81992B96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447">
            <a:off x="7366794" y="3529806"/>
            <a:ext cx="10668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14B8790-4547-4C59-824C-6EF03F4F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3217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0573 -0.2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12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7656 0.15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76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5573 0.118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592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3" grpId="0" animBg="1"/>
      <p:bldP spid="2" grpId="0"/>
      <p:bldP spid="35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FE46CCA3-4F60-433B-B9A7-2B9B2F7B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152400"/>
            <a:ext cx="8763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Cho hình chữ nhật ABCD và điểm E trên cạnh AB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vẽ đường thẳng đi qua điểm E và vuông góc với cạnh DC, cắt cạnh DC tại điểm G. Ta được các hình tứ giác đều là hình chữ nhật, nêu tên các hình chữ nhật đó.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B1E6D-33EF-40BC-968F-156816F17928}"/>
              </a:ext>
            </a:extLst>
          </p:cNvPr>
          <p:cNvSpPr/>
          <p:nvPr/>
        </p:nvSpPr>
        <p:spPr>
          <a:xfrm>
            <a:off x="1409700" y="2208213"/>
            <a:ext cx="5715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4" name="TextBox 5">
            <a:extLst>
              <a:ext uri="{FF2B5EF4-FFF2-40B4-BE49-F238E27FC236}">
                <a16:creationId xmlns:a16="http://schemas.microsoft.com/office/drawing/2014/main" id="{A396FB20-C8B7-4B27-B46F-CA4A88C5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187166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EF245232-6FC2-4D26-8C5A-1A972E13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1882775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D01629E5-6907-4B42-B76E-4A81E2207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18272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70DCEB33-960C-4295-BD96-246E3F0DD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50006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728" name="TextBox 9">
            <a:extLst>
              <a:ext uri="{FF2B5EF4-FFF2-40B4-BE49-F238E27FC236}">
                <a16:creationId xmlns:a16="http://schemas.microsoft.com/office/drawing/2014/main" id="{99D29EB0-952F-4D2F-80C1-C20D8F8E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5095875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A5A201EC-E56F-4541-A5BC-47B920C2BC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2217738"/>
            <a:ext cx="38100" cy="285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7D1FA8D-2F03-417F-91C2-C6FC9D63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51038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596B8C9A-6A62-4E2A-B30E-EE46E4639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6388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chữ nhật: AEGD;  EGCB;  ABCD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>
            <a:extLst>
              <a:ext uri="{FF2B5EF4-FFF2-40B4-BE49-F238E27FC236}">
                <a16:creationId xmlns:a16="http://schemas.microsoft.com/office/drawing/2014/main" id="{B9DE70DA-49DB-4ABB-8D6A-A95C3F4E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F853-3C0D-428D-BF08-449771C1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813" y="2105025"/>
            <a:ext cx="6326187" cy="1782763"/>
          </a:xfrm>
        </p:spPr>
        <p:txBody>
          <a:bodyPr rtlCol="0">
            <a:noAutofit/>
          </a:bodyPr>
          <a:lstStyle/>
          <a:p>
            <a:pPr marL="274320" indent="-192024"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 hai đường thẳng vuông góc.</a:t>
            </a:r>
          </a:p>
          <a:p>
            <a:pPr marL="274320" indent="-192024" eaLnBrk="1" fontAlgn="auto" hangingPunct="1">
              <a:spcAft>
                <a:spcPts val="0"/>
              </a:spcAft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192024"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song song</a:t>
            </a:r>
            <a:r>
              <a:rPr lang="en-US" sz="3200" b="1">
                <a:solidFill>
                  <a:schemeClr val="tx2"/>
                </a:solidFill>
              </a:rPr>
              <a:t>”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EE6792FC-50A4-42D1-98D9-12D9E28A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76200"/>
            <a:ext cx="91773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8957A067-01E7-4358-A42A-FEB7E3535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743075"/>
            <a:ext cx="544036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3D7E5F-B74D-443D-8CFE-461774131E06}"/>
              </a:ext>
            </a:extLst>
          </p:cNvPr>
          <p:cNvSpPr/>
          <p:nvPr/>
        </p:nvSpPr>
        <p:spPr>
          <a:xfrm>
            <a:off x="1981200" y="2895779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A6E4AF68-3EDC-4C3B-BC39-EB99413D2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09450" y="1371601"/>
            <a:ext cx="5656605" cy="41919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85786">
            <a:off x="83044" y="3608587"/>
            <a:ext cx="2777349" cy="20326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15936">
            <a:off x="883648" y="1723699"/>
            <a:ext cx="1153757" cy="12473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89396">
            <a:off x="7694065" y="3874337"/>
            <a:ext cx="1112630" cy="1626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97473">
            <a:off x="2645699" y="1899687"/>
            <a:ext cx="616170" cy="603847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4BBF571C-C8C4-4E2F-9B1F-26CAD60DC7E9}"/>
              </a:ext>
            </a:extLst>
          </p:cNvPr>
          <p:cNvSpPr txBox="1"/>
          <p:nvPr/>
        </p:nvSpPr>
        <p:spPr>
          <a:xfrm rot="21517737">
            <a:off x="2743099" y="2658287"/>
            <a:ext cx="5256042" cy="176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67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14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con!</a:t>
            </a:r>
            <a:endParaRPr kumimoji="0" lang="en-US" sz="7714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5F836EBB-1903-494F-9DBE-3CC0EA32EB4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070">
            <a:off x="486357" y="3994692"/>
            <a:ext cx="2489157" cy="170650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5BF2F8C9-E562-4452-A55E-32873DB52E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51484">
            <a:off x="7757720" y="1541468"/>
            <a:ext cx="1150515" cy="10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5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0">
            <a:extLst>
              <a:ext uri="{FF2B5EF4-FFF2-40B4-BE49-F238E27FC236}">
                <a16:creationId xmlns:a16="http://schemas.microsoft.com/office/drawing/2014/main" id="{91403193-1FD2-423D-83BE-AB6C42D9E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Vẽ đường thẳng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qua điểm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vuông góc với đường thẳng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trước.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7F990D4-DBC5-4BAC-AC0C-E2D07611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029200"/>
            <a:ext cx="7045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E ở trên đường thẳng AB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17E46157-FB99-48FA-8F7F-2FC0F4CD9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3" y="3959225"/>
            <a:ext cx="7772400" cy="111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1B326EE0-E196-4686-9C39-3B388CE4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990975"/>
            <a:ext cx="519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94721D72-AD5C-4228-B630-23384548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3990975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7" name="Oval 11">
            <a:extLst>
              <a:ext uri="{FF2B5EF4-FFF2-40B4-BE49-F238E27FC236}">
                <a16:creationId xmlns:a16="http://schemas.microsoft.com/office/drawing/2014/main" id="{9839357E-4867-4A94-81B6-20FA1BC65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3898900"/>
            <a:ext cx="161925" cy="1841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8" name="Text Box 12">
            <a:extLst>
              <a:ext uri="{FF2B5EF4-FFF2-40B4-BE49-F238E27FC236}">
                <a16:creationId xmlns:a16="http://schemas.microsoft.com/office/drawing/2014/main" id="{AF874BF2-C0D7-4420-878A-9CB8373F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4071938"/>
            <a:ext cx="493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8B94DDD5-C6ED-4D8E-A395-5247D6FF6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228600"/>
            <a:ext cx="2991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bằng ê ke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F1FC7F27-C22D-4C28-BC14-052320A4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143000"/>
            <a:ext cx="2819400" cy="5472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2B1989-E778-4714-9D16-15FF9FBE81E8}"/>
              </a:ext>
            </a:extLst>
          </p:cNvPr>
          <p:cNvSpPr/>
          <p:nvPr/>
        </p:nvSpPr>
        <p:spPr>
          <a:xfrm>
            <a:off x="3581400" y="62484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>
            <a:extLst>
              <a:ext uri="{FF2B5EF4-FFF2-40B4-BE49-F238E27FC236}">
                <a16:creationId xmlns:a16="http://schemas.microsoft.com/office/drawing/2014/main" id="{9AEE0E20-FE09-413A-8C5A-CD1753380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3" y="5497513"/>
            <a:ext cx="7772400" cy="12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F467363C-1481-47DB-96B0-F72E60920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5530850"/>
            <a:ext cx="519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0738C88-4334-48F6-8E03-156A96534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5530850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97" name="Line 8">
            <a:extLst>
              <a:ext uri="{FF2B5EF4-FFF2-40B4-BE49-F238E27FC236}">
                <a16:creationId xmlns:a16="http://schemas.microsoft.com/office/drawing/2014/main" id="{B009F60C-859F-4F13-9FE0-44F1B6C30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9">
            <a:extLst>
              <a:ext uri="{FF2B5EF4-FFF2-40B4-BE49-F238E27FC236}">
                <a16:creationId xmlns:a16="http://schemas.microsoft.com/office/drawing/2014/main" id="{E5608C69-9B1E-4B18-810F-AFF3DCAF8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0">
            <a:extLst>
              <a:ext uri="{FF2B5EF4-FFF2-40B4-BE49-F238E27FC236}">
                <a16:creationId xmlns:a16="http://schemas.microsoft.com/office/drawing/2014/main" id="{CB2587A1-73F4-4BB6-9C69-151A9A887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Oval 11">
            <a:extLst>
              <a:ext uri="{FF2B5EF4-FFF2-40B4-BE49-F238E27FC236}">
                <a16:creationId xmlns:a16="http://schemas.microsoft.com/office/drawing/2014/main" id="{ED01915A-2430-4A64-BA0A-D2F67E83D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5437188"/>
            <a:ext cx="161925" cy="1857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Text Box 12">
            <a:extLst>
              <a:ext uri="{FF2B5EF4-FFF2-40B4-BE49-F238E27FC236}">
                <a16:creationId xmlns:a16="http://schemas.microsoft.com/office/drawing/2014/main" id="{E1C32EFA-883A-4308-A6C1-DB7C5F2F9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5610225"/>
            <a:ext cx="493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98C19EFE-5076-42AC-B8BA-62A02D60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463800"/>
            <a:ext cx="1562100" cy="3033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Box 31">
            <a:extLst>
              <a:ext uri="{FF2B5EF4-FFF2-40B4-BE49-F238E27FC236}">
                <a16:creationId xmlns:a16="http://schemas.microsoft.com/office/drawing/2014/main" id="{032BEF55-A817-4223-BB58-EE74EF28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75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cạnh góc vuông của ê ke trùng với đường thẳng AB.</a:t>
            </a:r>
          </a:p>
        </p:txBody>
      </p:sp>
      <p:sp>
        <p:nvSpPr>
          <p:cNvPr id="8204" name="Rectangle 21">
            <a:extLst>
              <a:ext uri="{FF2B5EF4-FFF2-40B4-BE49-F238E27FC236}">
                <a16:creationId xmlns:a16="http://schemas.microsoft.com/office/drawing/2014/main" id="{A401D588-468C-4DB7-A488-701FDACC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0"/>
            <a:ext cx="2991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bằng ê 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>
            <a:extLst>
              <a:ext uri="{FF2B5EF4-FFF2-40B4-BE49-F238E27FC236}">
                <a16:creationId xmlns:a16="http://schemas.microsoft.com/office/drawing/2014/main" id="{D75671C4-27F6-44AD-9F03-95505332E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505450"/>
            <a:ext cx="74390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1E19CB32-0FF6-475A-8F80-EBAB4DB58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5584825"/>
            <a:ext cx="519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341E2527-7E7E-4C6D-8E4B-BE5F95035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599113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221" name="Line 8">
            <a:extLst>
              <a:ext uri="{FF2B5EF4-FFF2-40B4-BE49-F238E27FC236}">
                <a16:creationId xmlns:a16="http://schemas.microsoft.com/office/drawing/2014/main" id="{B9AED28B-A9A4-45C9-984E-E937EEC98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9">
            <a:extLst>
              <a:ext uri="{FF2B5EF4-FFF2-40B4-BE49-F238E27FC236}">
                <a16:creationId xmlns:a16="http://schemas.microsoft.com/office/drawing/2014/main" id="{DBEE91B1-4037-4BB1-93B4-895F9D73C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0">
            <a:extLst>
              <a:ext uri="{FF2B5EF4-FFF2-40B4-BE49-F238E27FC236}">
                <a16:creationId xmlns:a16="http://schemas.microsoft.com/office/drawing/2014/main" id="{BC44824F-9202-4E6A-B128-10C2538B5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1">
            <a:extLst>
              <a:ext uri="{FF2B5EF4-FFF2-40B4-BE49-F238E27FC236}">
                <a16:creationId xmlns:a16="http://schemas.microsoft.com/office/drawing/2014/main" id="{C1A9B94A-98EE-4EB4-8288-DD16E7E2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5402263"/>
            <a:ext cx="163512" cy="1857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5" name="Text Box 12">
            <a:extLst>
              <a:ext uri="{FF2B5EF4-FFF2-40B4-BE49-F238E27FC236}">
                <a16:creationId xmlns:a16="http://schemas.microsoft.com/office/drawing/2014/main" id="{8A34AA4A-59A8-45D6-ABDD-3933496B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599113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9AC75CFD-3A4C-4590-94FB-F26945C3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2232025"/>
            <a:ext cx="16827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">
            <a:extLst>
              <a:ext uri="{FF2B5EF4-FFF2-40B4-BE49-F238E27FC236}">
                <a16:creationId xmlns:a16="http://schemas.microsoft.com/office/drawing/2014/main" id="{13B275D7-7109-40AB-BCFD-6F44AF8E7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5738"/>
            <a:ext cx="8915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dịch ê ke trượt theo đường thẳng AB sao cho cạnh góc vuông thứ hai của ê ke gặp điểm 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3819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35C0907C-8740-491B-851D-B210A2CA0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338" y="5105400"/>
            <a:ext cx="6400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5121CD62-3A7A-4E17-94A2-A84437FBC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C79013D4-39EF-4532-81E5-64F1F02F1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510540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245" name="Line 8">
            <a:extLst>
              <a:ext uri="{FF2B5EF4-FFF2-40B4-BE49-F238E27FC236}">
                <a16:creationId xmlns:a16="http://schemas.microsoft.com/office/drawing/2014/main" id="{5D1069B6-DCAF-491D-9211-1CE2871F4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9">
            <a:extLst>
              <a:ext uri="{FF2B5EF4-FFF2-40B4-BE49-F238E27FC236}">
                <a16:creationId xmlns:a16="http://schemas.microsoft.com/office/drawing/2014/main" id="{B0DB28C7-8BD7-46D5-B4D6-FFDDAE217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10">
            <a:extLst>
              <a:ext uri="{FF2B5EF4-FFF2-40B4-BE49-F238E27FC236}">
                <a16:creationId xmlns:a16="http://schemas.microsoft.com/office/drawing/2014/main" id="{854CA657-9A30-4B24-96E0-2702ACC36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2">
            <a:extLst>
              <a:ext uri="{FF2B5EF4-FFF2-40B4-BE49-F238E27FC236}">
                <a16:creationId xmlns:a16="http://schemas.microsoft.com/office/drawing/2014/main" id="{E06E05A8-BBCD-4B3C-A48C-E2FDF2391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367338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F30274C4-053E-4142-A8E4-16B73F6A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863850" y="3862388"/>
            <a:ext cx="124618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FA856D3E-9480-4DD1-89C3-542A7E4BB5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8100" y="1295400"/>
            <a:ext cx="0" cy="3813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1" name="Picture 16">
            <a:extLst>
              <a:ext uri="{FF2B5EF4-FFF2-40B4-BE49-F238E27FC236}">
                <a16:creationId xmlns:a16="http://schemas.microsoft.com/office/drawing/2014/main" id="{3D728736-193C-490F-AD50-79500B75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189038"/>
            <a:ext cx="1766887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21">
            <a:extLst>
              <a:ext uri="{FF2B5EF4-FFF2-40B4-BE49-F238E27FC236}">
                <a16:creationId xmlns:a16="http://schemas.microsoft.com/office/drawing/2014/main" id="{79B2EFF2-F4E5-4844-8856-0CD6CA87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1676400"/>
            <a:ext cx="4810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253" name="TextBox 31">
            <a:extLst>
              <a:ext uri="{FF2B5EF4-FFF2-40B4-BE49-F238E27FC236}">
                <a16:creationId xmlns:a16="http://schemas.microsoft.com/office/drawing/2014/main" id="{C1C7D9F8-7E9A-4C66-BAE3-C23EE2B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76200"/>
            <a:ext cx="8870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đi qua điểm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vuông góc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A80A97D-B51B-4314-8BD0-41D11FE807B8}"/>
              </a:ext>
            </a:extLst>
          </p:cNvPr>
          <p:cNvSpPr/>
          <p:nvPr/>
        </p:nvSpPr>
        <p:spPr>
          <a:xfrm>
            <a:off x="3789363" y="5056188"/>
            <a:ext cx="103187" cy="16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097184-D01E-4ADF-BC86-67662C5C14B0}"/>
              </a:ext>
            </a:extLst>
          </p:cNvPr>
          <p:cNvSpPr/>
          <p:nvPr/>
        </p:nvSpPr>
        <p:spPr>
          <a:xfrm>
            <a:off x="4419600" y="4876800"/>
            <a:ext cx="838200" cy="179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4.44444E-6 L 0.00695 -0.47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36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>
            <a:extLst>
              <a:ext uri="{FF2B5EF4-FFF2-40B4-BE49-F238E27FC236}">
                <a16:creationId xmlns:a16="http://schemas.microsoft.com/office/drawing/2014/main" id="{D8FD3CA4-4712-4D9E-9FDD-EF9700C591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4079875"/>
            <a:ext cx="6934200" cy="76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C4D19873-5202-4758-8010-49C73915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1560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61410F13-D729-4717-B0F5-E6622C07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416560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269" name="Line 8">
            <a:extLst>
              <a:ext uri="{FF2B5EF4-FFF2-40B4-BE49-F238E27FC236}">
                <a16:creationId xmlns:a16="http://schemas.microsoft.com/office/drawing/2014/main" id="{C321B78E-0F56-48FF-AD8C-BF7616277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9">
            <a:extLst>
              <a:ext uri="{FF2B5EF4-FFF2-40B4-BE49-F238E27FC236}">
                <a16:creationId xmlns:a16="http://schemas.microsoft.com/office/drawing/2014/main" id="{A2EEF40C-6F06-41FB-8C66-1B71E5E68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10">
            <a:extLst>
              <a:ext uri="{FF2B5EF4-FFF2-40B4-BE49-F238E27FC236}">
                <a16:creationId xmlns:a16="http://schemas.microsoft.com/office/drawing/2014/main" id="{895A240F-50AD-44FB-9DDE-E2593B9BC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Oval 11">
            <a:extLst>
              <a:ext uri="{FF2B5EF4-FFF2-40B4-BE49-F238E27FC236}">
                <a16:creationId xmlns:a16="http://schemas.microsoft.com/office/drawing/2014/main" id="{01C41FFF-104C-4D95-85F7-FC1AFF5A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4021138"/>
            <a:ext cx="201612" cy="1936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3" name="Text Box 12">
            <a:extLst>
              <a:ext uri="{FF2B5EF4-FFF2-40B4-BE49-F238E27FC236}">
                <a16:creationId xmlns:a16="http://schemas.microsoft.com/office/drawing/2014/main" id="{C73C1B2B-4A74-4AFC-95DF-5D8FC755A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4178300"/>
            <a:ext cx="458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274" name="Line 15">
            <a:extLst>
              <a:ext uri="{FF2B5EF4-FFF2-40B4-BE49-F238E27FC236}">
                <a16:creationId xmlns:a16="http://schemas.microsoft.com/office/drawing/2014/main" id="{6AEC672A-D1A8-4CC0-A0C0-26055B850D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56088" y="1447800"/>
            <a:ext cx="11112" cy="2681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2030FDA4-BB10-4FE6-BAD4-C484962F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758950"/>
            <a:ext cx="179863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19">
            <a:extLst>
              <a:ext uri="{FF2B5EF4-FFF2-40B4-BE49-F238E27FC236}">
                <a16:creationId xmlns:a16="http://schemas.microsoft.com/office/drawing/2014/main" id="{7380A783-C4EB-4F04-83B3-5F9463EC36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581400"/>
            <a:ext cx="6350" cy="2033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6D28BCF9-A49D-4870-ABDF-0D95C389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5614988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278" name="Text Box 21">
            <a:extLst>
              <a:ext uri="{FF2B5EF4-FFF2-40B4-BE49-F238E27FC236}">
                <a16:creationId xmlns:a16="http://schemas.microsoft.com/office/drawing/2014/main" id="{D9090AC7-1623-400B-B0AA-FDFA5185E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15017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078" name="Picture 30" descr="ButChi">
            <a:extLst>
              <a:ext uri="{FF2B5EF4-FFF2-40B4-BE49-F238E27FC236}">
                <a16:creationId xmlns:a16="http://schemas.microsoft.com/office/drawing/2014/main" id="{43A17293-3136-44BE-989C-104E2FE2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4094163"/>
            <a:ext cx="12573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31">
            <a:extLst>
              <a:ext uri="{FF2B5EF4-FFF2-40B4-BE49-F238E27FC236}">
                <a16:creationId xmlns:a16="http://schemas.microsoft.com/office/drawing/2014/main" id="{64DC9901-1FDB-4501-9BD1-AD6603B3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9525"/>
            <a:ext cx="87614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đi qua điểm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vuông góc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1.11111E-6 L -0.00556 -0.1916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e74b191be297308049f43834971958761e74bc4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67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09&quot;&gt;&lt;property id=&quot;20148&quot; value=&quot;5&quot;/&gt;&lt;property id=&quot;20300&quot; value=&quot;Slide 5&quot;/&gt;&lt;property id=&quot;20307&quot; value=&quot;270&quot;/&gt;&lt;/object&gt;&lt;object type=&quot;3&quot; unique_id=&quot;10010&quot;&gt;&lt;property id=&quot;20148&quot; value=&quot;5&quot;/&gt;&lt;property id=&quot;20300&quot; value=&quot;Slide 6&quot;/&gt;&lt;property id=&quot;20307&quot; value=&quot;268&quot;/&gt;&lt;/object&gt;&lt;object type=&quot;3&quot; unique_id=&quot;10011&quot;&gt;&lt;property id=&quot;20148&quot; value=&quot;5&quot;/&gt;&lt;property id=&quot;20300&quot; value=&quot;Slide 7&quot;/&gt;&lt;property id=&quot;20307&quot; value=&quot;271&quot;/&gt;&lt;/object&gt;&lt;object type=&quot;3&quot; unique_id=&quot;10012&quot;&gt;&lt;property id=&quot;20148&quot; value=&quot;5&quot;/&gt;&lt;property id=&quot;20300&quot; value=&quot;Slide 8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58&quot;/&gt;&lt;/object&gt;&lt;object type=&quot;3&quot; unique_id=&quot;10119&quot;&gt;&lt;property id=&quot;20148&quot; value=&quot;5&quot;/&gt;&lt;property id=&quot;20300&quot; value=&quot;Slide 12&quot;/&gt;&lt;property id=&quot;20307&quot; value=&quot;275&quot;/&gt;&lt;/object&gt;&lt;object type=&quot;3&quot; unique_id=&quot;30794&quot;&gt;&lt;property id=&quot;20148&quot; value=&quot;5&quot;/&gt;&lt;property id=&quot;20300&quot; value=&quot;Slide 1&quot;/&gt;&lt;property id=&quot;20307&quot; value=&quot;277&quot;/&gt;&lt;/object&gt;&lt;object type=&quot;3&quot; unique_id=&quot;30795&quot;&gt;&lt;property id=&quot;20148&quot; value=&quot;5&quot;/&gt;&lt;property id=&quot;20300&quot; value=&quot;Slide 3&quot;/&gt;&lt;property id=&quot;20307&quot; value=&quot;279&quot;/&gt;&lt;/object&gt;&lt;object type=&quot;3&quot; unique_id=&quot;30796&quot;&gt;&lt;property id=&quot;20148&quot; value=&quot;5&quot;/&gt;&lt;property id=&quot;20300&quot; value=&quot;Slide 13&quot;/&gt;&lt;property id=&quot;20307&quot; value=&quot;278&quot;/&gt;&lt;/object&gt;&lt;object type=&quot;3&quot; unique_id=&quot;30827&quot;&gt;&lt;property id=&quot;20148&quot; value=&quot;5&quot;/&gt;&lt;property id=&quot;20300&quot; value=&quot;Slide 9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990</Words>
  <Application>Microsoft Office PowerPoint</Application>
  <PresentationFormat>On-screen Show (4:3)</PresentationFormat>
  <Paragraphs>179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http://vinaghost.com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tú nguyễn</cp:lastModifiedBy>
  <cp:revision>105</cp:revision>
  <dcterms:created xsi:type="dcterms:W3CDTF">2012-10-17T05:55:38Z</dcterms:created>
  <dcterms:modified xsi:type="dcterms:W3CDTF">2021-11-01T17:29:13Z</dcterms:modified>
</cp:coreProperties>
</file>