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359" r:id="rId3"/>
    <p:sldId id="364" r:id="rId4"/>
    <p:sldId id="366" r:id="rId5"/>
    <p:sldId id="367" r:id="rId6"/>
    <p:sldId id="365" r:id="rId7"/>
    <p:sldId id="257" r:id="rId8"/>
    <p:sldId id="360" r:id="rId9"/>
    <p:sldId id="258" r:id="rId10"/>
    <p:sldId id="361" r:id="rId11"/>
    <p:sldId id="371" r:id="rId12"/>
    <p:sldId id="259" r:id="rId13"/>
    <p:sldId id="368" r:id="rId14"/>
    <p:sldId id="265" r:id="rId15"/>
    <p:sldId id="270" r:id="rId16"/>
    <p:sldId id="362" r:id="rId17"/>
    <p:sldId id="363" r:id="rId18"/>
    <p:sldId id="369" r:id="rId19"/>
    <p:sldId id="372" r:id="rId20"/>
    <p:sldId id="373" r:id="rId21"/>
    <p:sldId id="374" r:id="rId22"/>
    <p:sldId id="375" r:id="rId23"/>
    <p:sldId id="281" r:id="rId24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4B"/>
    <a:srgbClr val="34AE3D"/>
    <a:srgbClr val="7DBE3F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/>
    <p:restoredTop sz="93960"/>
  </p:normalViewPr>
  <p:slideViewPr>
    <p:cSldViewPr snapToGrid="0">
      <p:cViewPr varScale="1">
        <p:scale>
          <a:sx n="58" d="100"/>
          <a:sy n="58" d="100"/>
        </p:scale>
        <p:origin x="917" y="82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5647450" y="1330067"/>
            <a:ext cx="485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GIỚI THIỆU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NHẨM SỐ CÓ HAI CHỮ SỐ VỚI 11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2" descr="5">
            <a:extLst>
              <a:ext uri="{FF2B5EF4-FFF2-40B4-BE49-F238E27FC236}">
                <a16:creationId xmlns:a16="http://schemas.microsoft.com/office/drawing/2014/main" id="{64F7D639-B7E9-194A-A96D-A58A84400F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25D87766-FC7F-C549-8277-EF24B6CF6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590" y="1779912"/>
            <a:ext cx="8697107" cy="23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tập, </a:t>
            </a:r>
          </a:p>
          <a:p>
            <a:pPr algn="ctr">
              <a:lnSpc>
                <a:spcPct val="75000"/>
              </a:lnSpc>
            </a:pPr>
            <a:endParaRPr lang="en-US" alt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8" name="Google Shape;70;p2" descr="7">
            <a:extLst>
              <a:ext uri="{FF2B5EF4-FFF2-40B4-BE49-F238E27FC236}">
                <a16:creationId xmlns:a16="http://schemas.microsoft.com/office/drawing/2014/main" id="{1C2CFAE0-5C47-CF41-99C0-051033B2C7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5;p2" descr="6">
            <a:extLst>
              <a:ext uri="{FF2B5EF4-FFF2-40B4-BE49-F238E27FC236}">
                <a16:creationId xmlns:a16="http://schemas.microsoft.com/office/drawing/2014/main" id="{D48FAC41-0B88-D24D-90A4-FE0E73F5CC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401784"/>
      </p:ext>
    </p:extLst>
  </p:cSld>
  <p:clrMapOvr>
    <a:masterClrMapping/>
  </p:clrMapOvr>
  <p:transition spd="slow" advTm="1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499" y="5332349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146" y="6932612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6" y="2504655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553" y="3812079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x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890" y="5576700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227" y="719694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x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8495" y="3810992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7644" y="5574523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1045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793" y="7193676"/>
            <a:ext cx="47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902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7;p4" descr="1-19">
            <a:extLst>
              <a:ext uri="{FF2B5EF4-FFF2-40B4-BE49-F238E27FC236}">
                <a16:creationId xmlns:a16="http://schemas.microsoft.com/office/drawing/2014/main" id="{A481A333-9009-7C46-944A-9B02A10F92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8;p4" descr="1-18">
            <a:extLst>
              <a:ext uri="{FF2B5EF4-FFF2-40B4-BE49-F238E27FC236}">
                <a16:creationId xmlns:a16="http://schemas.microsoft.com/office/drawing/2014/main" id="{A3E076B8-EAC6-B84F-9A1E-21F38AA6AA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C9D6DFC-667C-964D-BFC2-645CB5C8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6" y="4286250"/>
            <a:ext cx="43658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24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5F4910-0413-9440-B558-943A389EF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56" y="3295650"/>
            <a:ext cx="504348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  <a:endParaRPr lang="en-US" altLang="en-US" sz="4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95E21D-E247-B243-9C57-79B37F50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256" y="4286250"/>
            <a:ext cx="42267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11 = 78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CD6E5-E4CC-F94C-90DD-9A902CC8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856" y="4849813"/>
            <a:ext cx="53482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24 x 11</a:t>
            </a:r>
          </a:p>
          <a:p>
            <a:pPr algn="l" eaLnBrk="1" hangingPunct="1"/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        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A4FE0-1501-D345-910C-E8E73FED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306" y="4938713"/>
            <a:ext cx="53272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 78 x 11</a:t>
            </a:r>
          </a:p>
          <a:p>
            <a:pPr algn="l" eaLnBrk="1" hangingPunct="1"/>
            <a:r>
              <a:rPr lang="en-US" altLang="en-US" sz="4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858</a:t>
            </a:r>
          </a:p>
        </p:txBody>
      </p:sp>
      <p:pic>
        <p:nvPicPr>
          <p:cNvPr id="13" name="Google Shape;101;p4" descr="1-21">
            <a:extLst>
              <a:ext uri="{FF2B5EF4-FFF2-40B4-BE49-F238E27FC236}">
                <a16:creationId xmlns:a16="http://schemas.microsoft.com/office/drawing/2014/main" id="{ED9B52E5-D091-4246-8708-60C530EDCF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2;p4" descr="1-20">
            <a:extLst>
              <a:ext uri="{FF2B5EF4-FFF2-40B4-BE49-F238E27FC236}">
                <a16:creationId xmlns:a16="http://schemas.microsoft.com/office/drawing/2014/main" id="{C47D8CA7-ED88-344E-B2BD-E10451072C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14647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1-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5323" y="3659516"/>
            <a:ext cx="6516687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8922" y="-191843"/>
            <a:ext cx="17396131" cy="918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1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7950" y="6954253"/>
            <a:ext cx="16886238" cy="252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36905" y="5702968"/>
            <a:ext cx="4846050" cy="4068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45830" y="1697554"/>
            <a:ext cx="13287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34" y="0"/>
            <a:ext cx="16751154" cy="21236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34A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7188" y="1785938"/>
            <a:ext cx="1287362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Tóm</a:t>
            </a:r>
            <a:r>
              <a:rPr lang="en-US" sz="4400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Times  New Roman"/>
              </a:rPr>
              <a:t>tắt</a:t>
            </a:r>
            <a:endParaRPr lang="en-US" sz="4400" u="sng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Bốn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Times  New Roman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Năm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: 1</a:t>
            </a:r>
            <a:r>
              <a:rPr lang="vi-VN" sz="4400" dirty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11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400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2503024" y="2687222"/>
            <a:ext cx="298579" cy="1324946"/>
          </a:xfrm>
          <a:prstGeom prst="rightBrace">
            <a:avLst>
              <a:gd name="adj1" fmla="val 41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081518" y="2892496"/>
            <a:ext cx="3995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?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24539" y="4236099"/>
            <a:ext cx="41241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17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3620276" y="5057198"/>
            <a:ext cx="242597" cy="634478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38335" y="5745950"/>
            <a:ext cx="5579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B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ốn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17505" y="420153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11 x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</a:t>
            </a:r>
            <a:endParaRPr lang="en-US" sz="48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0849942" y="5057193"/>
            <a:ext cx="216163" cy="653143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621489" y="5803650"/>
            <a:ext cx="604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vi-VN" sz="4000" b="1" dirty="0">
                <a:solidFill>
                  <a:srgbClr val="002060"/>
                </a:solidFill>
                <a:latin typeface="Times  New Roman"/>
              </a:rPr>
              <a:t> Năm</a:t>
            </a:r>
            <a:endParaRPr lang="en-US" sz="40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56625" y="5613697"/>
            <a:ext cx="43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+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307782" y="6400811"/>
            <a:ext cx="305998" cy="821094"/>
          </a:xfrm>
          <a:prstGeom prst="upArrow">
            <a:avLst>
              <a:gd name="adj1" fmla="val 50000"/>
              <a:gd name="adj2" fmla="val 50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758612" y="7296548"/>
            <a:ext cx="585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 New Roman"/>
              </a:rPr>
              <a:t>khối</a:t>
            </a:r>
            <a:endParaRPr lang="en-US" sz="4000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11 x 17 = 187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x 11 = 165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352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0384" y="223937"/>
            <a:ext cx="18474613" cy="969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580" y="2329673"/>
            <a:ext cx="16459783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1" name="Google Shape;194;p14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6927" y="7583542"/>
            <a:ext cx="6070059" cy="2123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87625" y="3415004"/>
            <a:ext cx="15490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lớp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7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+ 1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=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hàng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có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tất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cả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11 x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3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=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                  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Đáp</a:t>
            </a:r>
            <a:r>
              <a:rPr lang="en-US" sz="4800" b="1" u="sng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Times  New Roman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: 3</a:t>
            </a:r>
            <a:r>
              <a:rPr lang="vi-VN" sz="4800" b="1" dirty="0">
                <a:solidFill>
                  <a:srgbClr val="002060"/>
                </a:solidFill>
                <a:latin typeface="Times  New Roman"/>
              </a:rPr>
              <a:t>52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 New Roman"/>
              </a:rPr>
              <a:t>sinh</a:t>
            </a:r>
            <a:r>
              <a:rPr lang="en-US" sz="4800" b="1" dirty="0">
                <a:solidFill>
                  <a:srgbClr val="002060"/>
                </a:solidFill>
                <a:latin typeface="Times  New Roman"/>
              </a:rPr>
              <a:t>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4" descr="1-19">
            <a:extLst>
              <a:ext uri="{FF2B5EF4-FFF2-40B4-BE49-F238E27FC236}">
                <a16:creationId xmlns:a16="http://schemas.microsoft.com/office/drawing/2014/main" id="{65DE8286-0B02-7140-BB3A-47FC8668DC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8;p4" descr="1-18">
            <a:extLst>
              <a:ext uri="{FF2B5EF4-FFF2-40B4-BE49-F238E27FC236}">
                <a16:creationId xmlns:a16="http://schemas.microsoft.com/office/drawing/2014/main" id="{00A6C3F6-9D3A-B54D-95D1-0FD688B8B1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1;p4" descr="1-21">
            <a:extLst>
              <a:ext uri="{FF2B5EF4-FFF2-40B4-BE49-F238E27FC236}">
                <a16:creationId xmlns:a16="http://schemas.microsoft.com/office/drawing/2014/main" id="{EF13200B-0DC5-FD42-83C3-5BE50D1DED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4" descr="1-20">
            <a:extLst>
              <a:ext uri="{FF2B5EF4-FFF2-40B4-BE49-F238E27FC236}">
                <a16:creationId xmlns:a16="http://schemas.microsoft.com/office/drawing/2014/main" id="{13877741-47BD-404E-A2DB-5D824EA567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5AC25CD2-4E0C-0F4E-8FD6-C1D7C3D7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027" y="4737894"/>
            <a:ext cx="8697107" cy="23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dung, </a:t>
            </a:r>
          </a:p>
          <a:p>
            <a:pPr algn="ctr">
              <a:lnSpc>
                <a:spcPct val="75000"/>
              </a:lnSpc>
            </a:pPr>
            <a:endParaRPr lang="en-US" alt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val="15829901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3783CFF-00C6-404A-9B8F-10973144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711" y="2298277"/>
            <a:ext cx="8838389" cy="14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119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Thử tài làm toán</a:t>
            </a:r>
          </a:p>
        </p:txBody>
      </p:sp>
    </p:spTree>
    <p:extLst>
      <p:ext uri="{BB962C8B-B14F-4D97-AF65-F5344CB8AC3E}">
        <p14:creationId xmlns:p14="http://schemas.microsoft.com/office/powerpoint/2010/main" val="2056845059"/>
      </p:ext>
    </p:extLst>
  </p:cSld>
  <p:clrMapOvr>
    <a:masterClrMapping/>
  </p:clrMapOvr>
  <p:transition spd="slow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41EDA4B-1AC6-3846-ABAB-1210773F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905" y="2248308"/>
            <a:ext cx="589604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5527" b="1">
                <a:solidFill>
                  <a:srgbClr val="D60093"/>
                </a:solidFill>
              </a:rPr>
              <a:t>61 x 11 = 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0DC12DD-EB3A-B649-A7AF-0DA0CDDA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486" y="3917537"/>
            <a:ext cx="284273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5527" b="1">
                <a:solidFill>
                  <a:srgbClr val="00B050"/>
                </a:solidFill>
              </a:rPr>
              <a:t>a. 6678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3EDD324-A635-F046-B76D-4F131F3AE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838" y="5264327"/>
            <a:ext cx="284273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5527" b="1">
                <a:solidFill>
                  <a:srgbClr val="00B050"/>
                </a:solidFill>
              </a:rPr>
              <a:t>b. 125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2C95502F-209A-0F41-ACB2-FD8A7850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956" y="3917537"/>
            <a:ext cx="284273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5527" b="1">
                <a:solidFill>
                  <a:srgbClr val="00B050"/>
                </a:solidFill>
              </a:rPr>
              <a:t>c. 976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38A9C2F-DAE6-9B45-A58C-CA511ED4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732" y="5369613"/>
            <a:ext cx="284273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5527" b="1">
                <a:solidFill>
                  <a:srgbClr val="00B050"/>
                </a:solidFill>
              </a:rPr>
              <a:t>d. 671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9FAE5A11-3B50-AD4E-9449-C784285B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5505608"/>
            <a:ext cx="935701" cy="73700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527" b="1"/>
              <a:t>d</a:t>
            </a:r>
          </a:p>
        </p:txBody>
      </p:sp>
      <p:pic>
        <p:nvPicPr>
          <p:cNvPr id="8" name="Picture 11" descr="chuot phat co">
            <a:extLst>
              <a:ext uri="{FF2B5EF4-FFF2-40B4-BE49-F238E27FC236}">
                <a16:creationId xmlns:a16="http://schemas.microsoft.com/office/drawing/2014/main" id="{24940EB3-6DC1-E14B-80DB-DEB267819A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2" y="0"/>
            <a:ext cx="2211017" cy="27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7275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0E5DBB2E-E67B-C34D-88CE-06B11941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683" y="586112"/>
            <a:ext cx="8697107" cy="8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AD21A-8AC8-BA43-AC6E-0336F657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124" y="1918672"/>
            <a:ext cx="8697107" cy="67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4974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 Vì sao?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055BFB-DC41-B348-A138-CD88E4630239}"/>
              </a:ext>
            </a:extLst>
          </p:cNvPr>
          <p:cNvGrpSpPr>
            <a:grpSpLocks/>
          </p:cNvGrpSpPr>
          <p:nvPr/>
        </p:nvGrpSpPr>
        <p:grpSpPr bwMode="auto">
          <a:xfrm>
            <a:off x="3124817" y="2948023"/>
            <a:ext cx="2248307" cy="2968954"/>
            <a:chOff x="762000" y="2133600"/>
            <a:chExt cx="1627631" cy="214846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6FCA8396-EFBD-6D47-BCF1-03E6D2C6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33600"/>
              <a:ext cx="1627631" cy="214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86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 u="sng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17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602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86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688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05FBBD-412F-AE41-A636-46242FEEFFF7}"/>
                </a:ext>
              </a:extLst>
            </p:cNvPr>
            <p:cNvCxnSpPr/>
            <p:nvPr/>
          </p:nvCxnSpPr>
          <p:spPr bwMode="auto">
            <a:xfrm>
              <a:off x="993838" y="3733588"/>
              <a:ext cx="12195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B6B1EC-2452-AA45-A74D-481F4A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125" y="4966016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014C8A-5B04-7F48-83CA-B33C3ACF833A}"/>
              </a:ext>
            </a:extLst>
          </p:cNvPr>
          <p:cNvGrpSpPr>
            <a:grpSpLocks/>
          </p:cNvGrpSpPr>
          <p:nvPr/>
        </p:nvGrpSpPr>
        <p:grpSpPr bwMode="auto">
          <a:xfrm>
            <a:off x="9336723" y="3158596"/>
            <a:ext cx="4316748" cy="2968954"/>
            <a:chOff x="5257800" y="2286000"/>
            <a:chExt cx="3124200" cy="2148464"/>
          </a:xfrm>
        </p:grpSpPr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DE34ACB7-05F2-A348-BEC3-76A4173A4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286000"/>
              <a:ext cx="3124200" cy="214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36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 u="sng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24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124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4974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844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148A6D-62A1-2545-87AF-5B318D08F044}"/>
                </a:ext>
              </a:extLst>
            </p:cNvPr>
            <p:cNvCxnSpPr/>
            <p:nvPr/>
          </p:nvCxnSpPr>
          <p:spPr bwMode="auto">
            <a:xfrm>
              <a:off x="6319838" y="3885988"/>
              <a:ext cx="1219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29C71F-555A-9340-AAAC-48733A68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790" y="4966016"/>
            <a:ext cx="94128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21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26337852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E217316-EE9E-3E43-B476-11157526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544" y="1158153"/>
            <a:ext cx="589604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D60093"/>
                </a:solidFill>
              </a:rPr>
              <a:t>56 x 11 = 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FDBA117-08A7-EC4B-B1E0-5B206A3B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396" y="2632164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a. 616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B9B60FF-2169-AC44-AC8F-372DC8E7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683" y="4222429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b. 425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391F5B0-0CB3-4441-8695-1E83B110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567" y="2632164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c. 454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3F286443-712C-7647-8DF1-DBE536F1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562" y="4106175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d. 618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F5E7F1F6-41BB-B947-92A2-06BA21E6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396" y="2798422"/>
            <a:ext cx="775317" cy="8115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79" b="1"/>
              <a:t>a</a:t>
            </a:r>
          </a:p>
        </p:txBody>
      </p:sp>
      <p:pic>
        <p:nvPicPr>
          <p:cNvPr id="8" name="Picture 11" descr="chuot phat co">
            <a:extLst>
              <a:ext uri="{FF2B5EF4-FFF2-40B4-BE49-F238E27FC236}">
                <a16:creationId xmlns:a16="http://schemas.microsoft.com/office/drawing/2014/main" id="{26740A07-F4E7-8D4D-88A6-6D2EDAF3E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7" y="5139300"/>
            <a:ext cx="3325300" cy="41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8493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F619206-B655-754D-82EC-6C8532ED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830" y="1094543"/>
            <a:ext cx="589604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vi-VN" altLang="en-US" sz="6079" b="1">
                <a:solidFill>
                  <a:srgbClr val="D60093"/>
                </a:solidFill>
              </a:rPr>
              <a:t>84</a:t>
            </a:r>
            <a:r>
              <a:rPr lang="en-US" altLang="en-US" sz="6079" b="1">
                <a:solidFill>
                  <a:srgbClr val="D60093"/>
                </a:solidFill>
              </a:rPr>
              <a:t> x 11 = 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3F313A1-B2E7-FB45-940D-BE234A6E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463" y="3263883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a. </a:t>
            </a:r>
            <a:r>
              <a:rPr lang="vi-VN" altLang="en-US" sz="6079" b="1">
                <a:solidFill>
                  <a:srgbClr val="00B050"/>
                </a:solidFill>
              </a:rPr>
              <a:t>8</a:t>
            </a:r>
            <a:r>
              <a:rPr lang="en-US" altLang="en-US" sz="6079" b="1">
                <a:solidFill>
                  <a:srgbClr val="00B050"/>
                </a:solidFill>
              </a:rPr>
              <a:t>1</a:t>
            </a:r>
            <a:r>
              <a:rPr lang="vi-VN" altLang="en-US" sz="6079" b="1">
                <a:solidFill>
                  <a:srgbClr val="00B050"/>
                </a:solidFill>
              </a:rPr>
              <a:t>4</a:t>
            </a:r>
            <a:endParaRPr lang="en-US" altLang="en-US" sz="6079" b="1">
              <a:solidFill>
                <a:srgbClr val="00B050"/>
              </a:solidFill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8A07EEE-8FA2-8D4C-A09F-205C9C31D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290" y="3263883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c. </a:t>
            </a:r>
            <a:r>
              <a:rPr lang="vi-VN" altLang="en-US" sz="6079" b="1">
                <a:solidFill>
                  <a:srgbClr val="00B050"/>
                </a:solidFill>
              </a:rPr>
              <a:t>924</a:t>
            </a:r>
            <a:endParaRPr lang="en-US" altLang="en-US" sz="6079" b="1">
              <a:solidFill>
                <a:srgbClr val="00B050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3EFA5530-433B-7347-A6F7-708B2EA9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272" y="4884857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b. </a:t>
            </a:r>
            <a:r>
              <a:rPr lang="vi-VN" altLang="en-US" sz="6079" b="1">
                <a:solidFill>
                  <a:srgbClr val="00B050"/>
                </a:solidFill>
              </a:rPr>
              <a:t>824</a:t>
            </a:r>
            <a:endParaRPr lang="en-US" altLang="en-US" sz="6079" b="1">
              <a:solidFill>
                <a:srgbClr val="00B050"/>
              </a:solidFill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55DFDB0-E603-664A-85AA-DE67BA24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863" y="4891437"/>
            <a:ext cx="2842736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6079" b="1">
                <a:solidFill>
                  <a:srgbClr val="00B050"/>
                </a:solidFill>
              </a:rPr>
              <a:t>d. 6</a:t>
            </a:r>
            <a:r>
              <a:rPr lang="vi-VN" altLang="en-US" sz="6079" b="1">
                <a:solidFill>
                  <a:srgbClr val="00B050"/>
                </a:solidFill>
              </a:rPr>
              <a:t>14</a:t>
            </a:r>
            <a:endParaRPr lang="en-US" altLang="en-US" sz="6079" b="1">
              <a:solidFill>
                <a:srgbClr val="00B050"/>
              </a:solidFill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EA7CBB9F-4DED-EE41-8F79-2334CCA7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0" y="3386270"/>
            <a:ext cx="768975" cy="78306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79" b="1"/>
              <a:t>c</a:t>
            </a:r>
          </a:p>
        </p:txBody>
      </p:sp>
      <p:pic>
        <p:nvPicPr>
          <p:cNvPr id="8" name="Picture 11" descr="chuot phat co">
            <a:extLst>
              <a:ext uri="{FF2B5EF4-FFF2-40B4-BE49-F238E27FC236}">
                <a16:creationId xmlns:a16="http://schemas.microsoft.com/office/drawing/2014/main" id="{E1554111-D867-5E49-AD4D-D9C79F928D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99" y="526434"/>
            <a:ext cx="2640937" cy="326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77539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1">
            <a:extLst>
              <a:ext uri="{FF2B5EF4-FFF2-40B4-BE49-F238E27FC236}">
                <a16:creationId xmlns:a16="http://schemas.microsoft.com/office/drawing/2014/main" id="{8E82F32A-D778-914E-94C7-753861EAAB7A}"/>
              </a:ext>
            </a:extLst>
          </p:cNvPr>
          <p:cNvSpPr txBox="1"/>
          <p:nvPr/>
        </p:nvSpPr>
        <p:spPr>
          <a:xfrm>
            <a:off x="4479050" y="3158867"/>
            <a:ext cx="839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72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MÔN TOÁN 4</a:t>
            </a:r>
            <a:endParaRPr lang="zh-CN" altLang="en-US" sz="72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69722"/>
      </p:ext>
    </p:extLst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1">
            <a:extLst>
              <a:ext uri="{FF2B5EF4-FFF2-40B4-BE49-F238E27FC236}">
                <a16:creationId xmlns:a16="http://schemas.microsoft.com/office/drawing/2014/main" id="{40850AAE-02D8-AA40-B89F-CBDC0D2E8180}"/>
              </a:ext>
            </a:extLst>
          </p:cNvPr>
          <p:cNvSpPr txBox="1"/>
          <p:nvPr/>
        </p:nvSpPr>
        <p:spPr>
          <a:xfrm>
            <a:off x="1600200" y="1330067"/>
            <a:ext cx="13959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77833">
              <a:buClrTx/>
            </a:pPr>
            <a:r>
              <a:rPr lang="en-US" altLang="zh-CN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Mục tiêu</a:t>
            </a:r>
          </a:p>
          <a:p>
            <a:pPr marL="857250" indent="-857250" defTabSz="1677833">
              <a:buClrTx/>
              <a:buFontTx/>
              <a:buChar char="-"/>
            </a:pPr>
            <a:r>
              <a:rPr lang="en-US" altLang="zh-CN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 cách thực hiện nhân nhẩm số có hai chữ số với 11.</a:t>
            </a:r>
          </a:p>
          <a:p>
            <a:pPr defTabSz="1677833">
              <a:buClrTx/>
            </a:pPr>
            <a:endParaRPr lang="en-US" altLang="zh-C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857250" indent="-857250" defTabSz="1677833">
              <a:buClrTx/>
              <a:buFontTx/>
              <a:buChar char="-"/>
            </a:pPr>
            <a:r>
              <a:rPr lang="en-US" altLang="zh-CN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Áp dụng nhân nhẩm số có hai chữ số với 11 để giải các bài toán có liên quan.</a:t>
            </a:r>
            <a:endParaRPr lang="zh-CN" altLang="en-US" sz="4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32571"/>
      </p:ext>
    </p:extLst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7A61F05E-0E01-AB48-B019-0393671B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590" y="1779912"/>
            <a:ext cx="8697107" cy="23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</a:t>
            </a:r>
          </a:p>
          <a:p>
            <a:pPr algn="ctr">
              <a:lnSpc>
                <a:spcPct val="75000"/>
              </a:lnSpc>
            </a:pPr>
            <a:endParaRPr lang="en-US" alt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137801788"/>
      </p:ext>
    </p:extLst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0954" y="965127"/>
            <a:ext cx="7764941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tích riêng đều bằng mấy?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15108" y="904826"/>
            <a:ext cx="381995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11350" y="943192"/>
            <a:ext cx="10570334" cy="8285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362894" y="1895159"/>
            <a:ext cx="1056691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57553" y="3445681"/>
            <a:ext cx="10348192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( 2 + 7 = 9)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80954" y="5159040"/>
            <a:ext cx="9254275" cy="89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55727" y="6040684"/>
            <a:ext cx="4628595" cy="8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+ 7 = 9.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55727" y="6933558"/>
            <a:ext cx="9254275" cy="15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297.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26" y="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380287" y="1712912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7308850" y="3441700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7380287" y="5241925"/>
            <a:ext cx="27368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在此输入文字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6903" y="2815024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54816" y="3291464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03041" y="2288592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66618" y="4339291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 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9499" y="4382965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8449" y="5082681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044725" y="6117347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73019" y="6172185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2 9 7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4597" y="1735494"/>
            <a:ext cx="11028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Khi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nhân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nhẩm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với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11,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nếu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bé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hơn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10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thì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viết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tổng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vào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giữa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hai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chữ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của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số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Times  New Roman"/>
              </a:rPr>
              <a:t>đó</a:t>
            </a:r>
            <a:r>
              <a:rPr lang="en-US" sz="6000" b="1" dirty="0">
                <a:solidFill>
                  <a:schemeClr val="accent6"/>
                </a:solidFill>
                <a:latin typeface="Times  New Roman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2244" y="1823608"/>
            <a:ext cx="3467290" cy="98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17731" y="2930497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17731" y="4110583"/>
            <a:ext cx="9254275" cy="9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62563" y="5275316"/>
            <a:ext cx="925427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23556" y="6922612"/>
            <a:ext cx="9251362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19391" y="3031591"/>
            <a:ext cx="967082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77304" y="3411779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5529" y="264953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9106" y="4387417"/>
            <a:ext cx="145712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 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641987" y="4479217"/>
            <a:ext cx="1677829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0937" y="5130807"/>
            <a:ext cx="1264764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467213" y="6141410"/>
            <a:ext cx="19230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95507" y="6099996"/>
            <a:ext cx="1841845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5 2 8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219478" y="3250845"/>
            <a:ext cx="80724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Nếu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lớn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hoặc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bằng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10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thì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viết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tổng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xen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giữa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thêm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1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vào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hàng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chục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của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hai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chemeClr val="accent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762</Words>
  <Application>Microsoft Office PowerPoint</Application>
  <PresentationFormat>Custom</PresentationFormat>
  <Paragraphs>149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SimHei</vt:lpstr>
      <vt:lpstr>Arial</vt:lpstr>
      <vt:lpstr>Calibri</vt:lpstr>
      <vt:lpstr>Times  New Roman</vt:lpstr>
      <vt:lpstr>Times New Roman</vt:lpstr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tú nguyễn</cp:lastModifiedBy>
  <cp:revision>34</cp:revision>
  <dcterms:created xsi:type="dcterms:W3CDTF">2015-09-14T06:10:05Z</dcterms:created>
  <dcterms:modified xsi:type="dcterms:W3CDTF">2021-11-28T10:59:26Z</dcterms:modified>
</cp:coreProperties>
</file>