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6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86" r:id="rId3"/>
    <p:sldMasterId id="2147483698" r:id="rId4"/>
    <p:sldMasterId id="2147483784" r:id="rId5"/>
    <p:sldMasterId id="2147483806" r:id="rId6"/>
    <p:sldMasterId id="2147483818" r:id="rId7"/>
  </p:sldMasterIdLst>
  <p:notesMasterIdLst>
    <p:notesMasterId r:id="rId36"/>
  </p:notesMasterIdLst>
  <p:sldIdLst>
    <p:sldId id="329" r:id="rId8"/>
    <p:sldId id="326" r:id="rId9"/>
    <p:sldId id="348" r:id="rId10"/>
    <p:sldId id="325" r:id="rId11"/>
    <p:sldId id="331" r:id="rId12"/>
    <p:sldId id="333" r:id="rId13"/>
    <p:sldId id="313" r:id="rId14"/>
    <p:sldId id="285" r:id="rId15"/>
    <p:sldId id="339" r:id="rId16"/>
    <p:sldId id="350" r:id="rId17"/>
    <p:sldId id="351" r:id="rId18"/>
    <p:sldId id="263" r:id="rId19"/>
    <p:sldId id="353" r:id="rId20"/>
    <p:sldId id="349" r:id="rId21"/>
    <p:sldId id="297" r:id="rId22"/>
    <p:sldId id="267" r:id="rId23"/>
    <p:sldId id="334" r:id="rId24"/>
    <p:sldId id="335" r:id="rId25"/>
    <p:sldId id="336" r:id="rId26"/>
    <p:sldId id="340" r:id="rId27"/>
    <p:sldId id="341" r:id="rId28"/>
    <p:sldId id="342" r:id="rId29"/>
    <p:sldId id="343" r:id="rId30"/>
    <p:sldId id="344" r:id="rId31"/>
    <p:sldId id="345" r:id="rId32"/>
    <p:sldId id="327" r:id="rId33"/>
    <p:sldId id="328" r:id="rId34"/>
    <p:sldId id="347" r:id="rId35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3399"/>
    <a:srgbClr val="00FFFF"/>
    <a:srgbClr val="99FFCC"/>
    <a:srgbClr val="FFFF00"/>
    <a:srgbClr val="0099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09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576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FFCC"/>
        </a:solidFill>
      </dgm:spPr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CC99"/>
        </a:solidFill>
      </dgm:spPr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6921" custLinFactNeighborY="20569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861" custLinFactNeighborY="-7402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4959126-02AE-4287-AE6E-E6E7C927E781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9D8EAD4D-D6BE-4B74-AE36-C118581F902D}" type="presOf" srcId="{5DD8EB11-5406-4D7D-A4B3-982550787B16}" destId="{16095D2C-57B4-48CA-953C-267BD9DD484B}" srcOrd="0" destOrd="0" presId="urn:microsoft.com/office/officeart/2008/layout/VerticalCurvedList"/>
    <dgm:cxn modelId="{3198CE89-2B67-4CA6-9FEB-782C66138866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1FD968E0-A4AF-43F3-BBBF-9F763578D9E5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2D46C4ED-BAB8-480B-A211-B621EE96FF09}" type="presOf" srcId="{C9CE7A57-E5A3-450C-8737-C72D44C4E0F3}" destId="{D0EDBA11-CE96-4FCC-BFE8-4DE9D160E032}" srcOrd="0" destOrd="0" presId="urn:microsoft.com/office/officeart/2008/layout/VerticalCurvedList"/>
    <dgm:cxn modelId="{0AE101D6-CCB5-4523-BDE0-6B7B2F7993EF}" type="presParOf" srcId="{3059196D-AF0C-4463-A93E-812664631BA3}" destId="{558D9870-05E2-484E-9241-818D42D9FADA}" srcOrd="0" destOrd="0" presId="urn:microsoft.com/office/officeart/2008/layout/VerticalCurvedList"/>
    <dgm:cxn modelId="{21E77420-3D42-4FEB-A1D3-22ECBDF58C6A}" type="presParOf" srcId="{558D9870-05E2-484E-9241-818D42D9FADA}" destId="{39FD721C-A262-4C4E-B494-AC1732E6F3A0}" srcOrd="0" destOrd="0" presId="urn:microsoft.com/office/officeart/2008/layout/VerticalCurvedList"/>
    <dgm:cxn modelId="{F07AC701-064B-4AE7-8BBB-7C5E637F7A0B}" type="presParOf" srcId="{39FD721C-A262-4C4E-B494-AC1732E6F3A0}" destId="{849B6A22-FC21-4DC5-A1AF-CBADFA6E7F70}" srcOrd="0" destOrd="0" presId="urn:microsoft.com/office/officeart/2008/layout/VerticalCurvedList"/>
    <dgm:cxn modelId="{4BEE822A-0191-4DE7-8E40-1B786D6374C1}" type="presParOf" srcId="{39FD721C-A262-4C4E-B494-AC1732E6F3A0}" destId="{D0EDBA11-CE96-4FCC-BFE8-4DE9D160E032}" srcOrd="1" destOrd="0" presId="urn:microsoft.com/office/officeart/2008/layout/VerticalCurvedList"/>
    <dgm:cxn modelId="{8CA8E234-9691-40F5-9605-AE677088D398}" type="presParOf" srcId="{39FD721C-A262-4C4E-B494-AC1732E6F3A0}" destId="{AF90F929-E81A-499C-8856-3125BD5771DB}" srcOrd="2" destOrd="0" presId="urn:microsoft.com/office/officeart/2008/layout/VerticalCurvedList"/>
    <dgm:cxn modelId="{8A52B8A1-F7CD-44B6-AFF7-C9319CDD3FAA}" type="presParOf" srcId="{39FD721C-A262-4C4E-B494-AC1732E6F3A0}" destId="{AC2B4F2C-FF8C-404D-92B0-C7C0A29210D1}" srcOrd="3" destOrd="0" presId="urn:microsoft.com/office/officeart/2008/layout/VerticalCurvedList"/>
    <dgm:cxn modelId="{F41174E2-D8C3-4B52-B766-E9816805CDCF}" type="presParOf" srcId="{558D9870-05E2-484E-9241-818D42D9FADA}" destId="{16095D2C-57B4-48CA-953C-267BD9DD484B}" srcOrd="1" destOrd="0" presId="urn:microsoft.com/office/officeart/2008/layout/VerticalCurvedList"/>
    <dgm:cxn modelId="{5CEFE839-A508-4847-805D-40C19267F1AB}" type="presParOf" srcId="{558D9870-05E2-484E-9241-818D42D9FADA}" destId="{57F98E08-EB63-4773-8250-9B6C8F0D79DB}" srcOrd="2" destOrd="0" presId="urn:microsoft.com/office/officeart/2008/layout/VerticalCurvedList"/>
    <dgm:cxn modelId="{F19469D6-2F8F-42F0-B4F1-FE432AC32245}" type="presParOf" srcId="{57F98E08-EB63-4773-8250-9B6C8F0D79DB}" destId="{73F439AE-4020-45C5-B27A-2DB6095092F8}" srcOrd="0" destOrd="0" presId="urn:microsoft.com/office/officeart/2008/layout/VerticalCurvedList"/>
    <dgm:cxn modelId="{3BB4469F-269B-4B18-A13C-ECA2E2F6046E}" type="presParOf" srcId="{558D9870-05E2-484E-9241-818D42D9FADA}" destId="{DB69836F-FE00-4372-B69A-DF0D28029991}" srcOrd="3" destOrd="0" presId="urn:microsoft.com/office/officeart/2008/layout/VerticalCurvedList"/>
    <dgm:cxn modelId="{E62628DA-95BC-4403-B5BA-6B8EC5834739}" type="presParOf" srcId="{558D9870-05E2-484E-9241-818D42D9FADA}" destId="{A23500C6-60B1-485B-9CAE-0E2BED65C988}" srcOrd="4" destOrd="0" presId="urn:microsoft.com/office/officeart/2008/layout/VerticalCurvedList"/>
    <dgm:cxn modelId="{D2126C1F-34B1-42A4-B50B-B4C162806928}" type="presParOf" srcId="{A23500C6-60B1-485B-9CAE-0E2BED65C988}" destId="{425517B2-2BDC-437A-9C2F-A102F25D4FDA}" srcOrd="0" destOrd="0" presId="urn:microsoft.com/office/officeart/2008/layout/VerticalCurvedList"/>
    <dgm:cxn modelId="{996E0FDB-0F88-4A49-941D-7F1A8EBC2617}" type="presParOf" srcId="{558D9870-05E2-484E-9241-818D42D9FADA}" destId="{7A289A2F-41D2-4310-A18C-8347F89AA6B9}" srcOrd="5" destOrd="0" presId="urn:microsoft.com/office/officeart/2008/layout/VerticalCurvedList"/>
    <dgm:cxn modelId="{B16FB645-C10F-4F0E-9197-26C8FE94C5C8}" type="presParOf" srcId="{558D9870-05E2-484E-9241-818D42D9FADA}" destId="{9E66E6D6-CB41-453D-81E8-440C0CD6FAC5}" srcOrd="6" destOrd="0" presId="urn:microsoft.com/office/officeart/2008/layout/VerticalCurvedList"/>
    <dgm:cxn modelId="{6FC23607-654D-4C8B-92A9-7B45D81B60BB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3513598" y="-532806"/>
          <a:ext cx="4131930" cy="4131930"/>
        </a:xfrm>
        <a:prstGeom prst="blockArc">
          <a:avLst>
            <a:gd name="adj1" fmla="val 18900000"/>
            <a:gd name="adj2" fmla="val 2700000"/>
            <a:gd name="adj3" fmla="val 52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467919" y="432773"/>
          <a:ext cx="6218630" cy="613263"/>
        </a:xfrm>
        <a:prstGeom prst="rect">
          <a:avLst/>
        </a:prstGeom>
        <a:solidFill>
          <a:srgbClr val="FFFFCC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677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919" y="432773"/>
        <a:ext cx="6218630" cy="613263"/>
      </dsp:txXfrm>
    </dsp:sp>
    <dsp:sp modelId="{73F439AE-4020-45C5-B27A-2DB6095092F8}">
      <dsp:nvSpPr>
        <dsp:cNvPr id="0" name=""/>
        <dsp:cNvSpPr/>
      </dsp:nvSpPr>
      <dsp:spPr>
        <a:xfrm>
          <a:off x="-2822" y="177693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40035" y="1197770"/>
          <a:ext cx="6180916" cy="61326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8677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035" y="1197770"/>
        <a:ext cx="6180916" cy="613263"/>
      </dsp:txXfrm>
    </dsp:sp>
    <dsp:sp modelId="{425517B2-2BDC-437A-9C2F-A102F25D4FDA}">
      <dsp:nvSpPr>
        <dsp:cNvPr id="0" name=""/>
        <dsp:cNvSpPr/>
      </dsp:nvSpPr>
      <dsp:spPr>
        <a:xfrm>
          <a:off x="220099" y="1149868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30878" y="2101028"/>
          <a:ext cx="6410723" cy="613263"/>
        </a:xfrm>
        <a:prstGeom prst="rect">
          <a:avLst/>
        </a:prstGeom>
        <a:solidFill>
          <a:srgbClr val="FFCC99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6778" tIns="83820" rIns="83820" bIns="8382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878" y="2101028"/>
        <a:ext cx="6410723" cy="613263"/>
      </dsp:txXfrm>
    </dsp:sp>
    <dsp:sp modelId="{EF00C9D1-86B1-44BB-AAE8-BD1D1EE09133}">
      <dsp:nvSpPr>
        <dsp:cNvPr id="0" name=""/>
        <dsp:cNvSpPr/>
      </dsp:nvSpPr>
      <dsp:spPr>
        <a:xfrm>
          <a:off x="-2822" y="2069763"/>
          <a:ext cx="766579" cy="7665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C4EC50-F3DE-43EC-AC22-D8AB51E466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8D8AE-9435-493E-AE7A-340B25B72D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3824BC-09B3-49A6-9D9A-1D4E0E4DBB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ED8B7F-4AEA-4BEA-85C2-0D90C0676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15402-B521-4152-AA21-9EB35A715B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557B0-C8C1-4B70-9AA8-14D7D7CD3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94DCDB76-6B85-47FE-94F4-5E58657DA1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7409">
            <a:extLst>
              <a:ext uri="{FF2B5EF4-FFF2-40B4-BE49-F238E27FC236}">
                <a16:creationId xmlns:a16="http://schemas.microsoft.com/office/drawing/2014/main" id="{DEB4D027-705C-47AF-B436-22167456A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文本占位符 17410">
            <a:extLst>
              <a:ext uri="{FF2B5EF4-FFF2-40B4-BE49-F238E27FC236}">
                <a16:creationId xmlns:a16="http://schemas.microsoft.com/office/drawing/2014/main" id="{2FE61123-3492-4D75-880B-F98A3C25F6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灯片编号占位符 1">
            <a:extLst>
              <a:ext uri="{FF2B5EF4-FFF2-40B4-BE49-F238E27FC236}">
                <a16:creationId xmlns:a16="http://schemas.microsoft.com/office/drawing/2014/main" id="{DF3C767C-4397-4BAE-806D-38FBB7344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buFontTx/>
              <a:buNone/>
            </a:pPr>
            <a:fld id="{EB40F279-BE94-4B1A-A033-1FF429BD19DD}" type="slidenum">
              <a:rPr lang="en-US" altLang="zh-CN" sz="12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buFontTx/>
                <a:buNone/>
              </a:pPr>
              <a:t>1</a:t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6C76EDC0-BC9E-460D-977C-0F45B4EFF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1348CB18-A53F-4C15-B92B-B583F5C7C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CCFF62-7BB1-4156-9AD8-E6408E85D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4AF79-02D8-410F-906C-DB36A3EBF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02E7FD-E61E-43F1-817F-763A138BA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4EC0-5A2A-42BF-BB0F-64B83B754F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067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1E18BE-2941-4BFF-93EA-F0CBFA69A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067DE-C43D-422F-BDC5-D1CC9978D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634BA4-80EA-4412-906F-F5D6D0D87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8DAF-EB21-401A-85AA-9F05FFCF60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86188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582A88-ED65-47FB-BFEB-105FD8013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85A8B-68F3-48C4-889D-59D5990C5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35FBEC-621E-4D10-A31B-C36E09071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A074-5113-48DE-8609-93BA63D5C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388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0317C9-50EB-4B2A-BFDA-4F93606DB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C4A9AE-2AC0-4D7A-B20D-4CB4087CB5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54472-2AD9-4D6E-9315-F485B5DDA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B70D-CA9A-4F94-B499-38943E91D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5348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EF1D06-3C93-449D-91A7-41F1B68D5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3694F-0246-4DF5-99A4-622AA9AF0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F54341-5A7A-4742-8CE0-D8531150D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B559-D008-4926-906A-F64EF83DE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993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52727-287F-4B93-8A66-A816C64A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7535-CD72-49DE-89B8-24AD78862A8A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5E429-5746-4BC9-BCB4-80D1115BE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89523-DD1D-485B-9EE1-CE4171F7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EC76-99FE-403B-BB85-82EBE8AE1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123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F8051-37D9-456A-B637-437C2F79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4200-290F-448A-9F20-0FB9ACF4CEE7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4B7DC-9F8B-403F-A7EF-0583BDE03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45B0-8770-4901-876E-B6A1F72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C955-AF2B-4559-BD74-CD607DD78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5799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858BD-B12E-43E7-843E-AF199FFF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1B84-3350-4B3B-B9B1-26D84F65A5A0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758B9-A0F6-4598-B979-ADAC9DAF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D71CB-47A9-4039-A21D-8424498E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9AC4-44D8-4A04-A9A3-2D1BCECB1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177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F744DD-A0D9-484C-95E5-1374480E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9BDD-EB9F-40DD-A490-1D44EF4E1EDA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2F345E-8EB0-4FD1-ABEB-72A4E1DD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140504-3F2D-4E41-8EE3-10E5D6976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769C-9264-4659-9B0A-A4DC7ABCE7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0092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25A398-5630-423A-81D2-E2397CF5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79B6-E4BE-4AF6-9E8C-D6F18AB26F10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13A916-374B-4D2B-AB32-B7CCB9E54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02550-03FE-4419-AA34-C7F0C4B1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E139A-6218-4405-8921-81B54A7019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645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7A1428-5477-47EB-9637-0E57CEA4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9E13-0015-4689-BC5B-96D2FCE9F9E5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44260E-BD31-49DB-B91F-A10125AFE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4F6AB0-F8C4-4E8D-B7AB-C1096628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4A2C-2ADA-4CC0-BB9D-80F03B303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6337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4E0043-0A05-43FF-B1D1-A50C2C02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F2D7-36CA-42B8-8E56-AE8568086781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A301E9-329B-4DCC-81B4-3CB6EE5CA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9AFC46-C581-492E-8395-FCC6911F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B803-EE90-4824-9B51-FC879175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80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2048A8-2759-4796-96BC-798DDFC9B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E6363D-FBBB-40BC-A9F2-28EAD3584D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D36F5A-5CCB-4E91-87DC-C7718FB00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7B78-43EE-4C2A-9F39-C3D487535F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5639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653D6A-F02D-4132-B5EF-1D997D50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EF0C-EA7E-454E-BE47-63DDC98EB2E2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6CE891-D843-45CE-A63E-3E6E2C9F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DBBAD2-A0D6-4FF6-A2CC-EDF039A4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E401-2EA3-4E22-BD19-7D3B8F78B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7016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4091CD2-168C-41B7-8B84-21B6CCF9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06CB-DF4C-4D97-91F8-3F6163A9A092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4F8FE5-BA58-47FD-A3EF-8353AD58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615F99-6A47-4B0C-A80C-89A0AC9F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05AA-DA5E-4742-91B9-30EBE80B5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6924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F6B3C8-DF1F-48EB-A8DB-62B1FFE5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3D11A-E768-4290-8FA2-8D9C7F7DE403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425DA2-4EF6-4E4D-B0BF-1E3487E5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98FE7A-D12A-463E-8E05-F4F362D0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C462-C26A-4FA6-A284-DE77F1AB1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2289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FB70D5-77D6-4976-9222-F3CA61F7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77CD-C060-48DE-88D5-0647482C3164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36ED97-A593-4E71-99FA-1106B884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73E9E-F5FB-4BAB-8B3F-53AD34F2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879C7-40F6-4989-8E83-8C5F18274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4718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62CAFD-F0E3-47E3-9821-30A4FEF9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E0C4-D636-4431-B5D4-31D7C019ED4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CE27E6-D19E-4033-AFAE-6ACC8F17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DE9D132-A750-47C0-A552-92F49E29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C83F-304C-4EFD-9C94-3B63B2AAE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7692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97A2B6-9ECC-4BF9-9558-D9C6B953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A7D9-8D9C-4AE3-8460-CE0EF18D54E2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4F2085-1452-4A74-B93A-58AF849C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4C2A8B-EE81-4F24-A43A-F825BD636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A8A5-4936-4416-97D0-01BB30E49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4171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E3C26AB-979B-4613-B551-5B93E151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CC4B-1B11-4B73-856E-33C59E3BF1B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4FB9C5-0827-4AAB-9ABB-FBB75C98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7E54AD-1671-403E-B724-1CCBA3F3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672F-9729-455E-B920-6024A2820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4736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DBC123-1975-4495-8FDD-3B8634FF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9AD4-993A-4B9A-8E0C-767D65B477A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934BE7-09C6-4734-B078-971C7198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3BE43C-424B-4691-A303-2FB10282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9E27-4614-4C52-AB34-BA9DB15FF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7850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CC1865-93BC-498D-8815-452E1134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9EE5-2932-42E0-98F9-9C49F8C2C18F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28DE39-995F-4569-8477-319EE3D3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2C7536-C0EE-4BFC-A9FF-609174D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DCB3B-74C9-4ABE-8303-D3E7B63CE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752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5B4B2F-1A1C-48D3-A376-5132902E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5739-E000-4943-85E0-5A0B94375859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9F7889-6D5C-4FDE-BCB3-F82CF95F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5B80D6-8DDB-4B70-B94E-0CA0C399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D2F4C-4EF4-4618-B836-A6A27E7F4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27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6E4F57-4B0C-46CA-A1C3-DE483A3B4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FD99F-C9C0-4FAA-8207-432B0C8C7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A9B51-EE54-46D3-896E-E85D39EE0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C2DC-A457-47DC-AD3A-8CE2D5B6E10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71727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8092FEB-E7CD-4CDA-A928-2E3BF62B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EE58-C44E-42D0-BB45-E4A2F0242C79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E09B50-E294-488C-B5F8-EB22DBAB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E636D2-4F14-4242-8510-B78B6B03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7200-F7D1-465D-8327-93FE789429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4379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D1B8B-7BA9-4701-B50C-AC49D8E4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6761-DCF5-4EFE-B9B6-932E8BFC7E5C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9816B-59AB-4CBB-BB1D-C0D51B66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2527-F361-4A71-B1B9-C51A4F12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2876C-A3D6-4B50-B5A4-4A569F7B2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5205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C4707-E4AB-452D-A416-E4D6B88D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F3DF-A4F1-4A21-AC0D-3C78A1904D5E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D7137-377E-4682-A332-18DE6054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7BDC7-2696-416C-9304-D9EDEB60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94825-A519-4E55-ABB1-8ADA8D376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435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9BB52402-A34B-449A-95FE-A36A1026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14400"/>
            <a:ext cx="7924800" cy="6858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F88BA46E-276B-4AF7-BFDA-CD43B2B17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9718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143000"/>
            <a:ext cx="7623175" cy="1314450"/>
          </a:xfrm>
        </p:spPr>
        <p:txBody>
          <a:bodyPr/>
          <a:lstStyle>
            <a:lvl1pPr>
              <a:defRPr sz="375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971800"/>
            <a:ext cx="65532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736158A-1FAD-4BE4-B1C7-08BCC11DC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ADE840-C5BB-4ECF-83F2-FC3B02E3C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125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FA6601C-8791-45B3-B7B0-87834C753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A394-B69F-4358-96FC-D8CB76CAE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3732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8D42FF-048D-4F58-A2DD-7E1962E58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154FFA-9D68-443F-815F-B557CDCC05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6F4B41-8AEB-4DD6-A7E3-B89ED3C0E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7E20-4FCF-4CAE-A2D5-9018BC284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8088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0093B-E48A-446E-947B-32622C2DD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1C5ABE-C80D-4543-B1D7-242E9B3273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FF5809-CD83-485B-BDD4-EB33302A5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8A47-C4AF-4208-9B7F-B36970F78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271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C5D58-968A-43F0-A53D-100E0745C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AE1EB-44F1-4375-B1C4-2F6C05031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5FBE7-E6E6-41CD-92E0-AC45E3DCB3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E8C7-E7D1-4429-8CE0-FB77ECC77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8074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CDB80C-3C8A-484C-B518-CDB822E7B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6DFD21-3D38-42E9-9DB0-F0E613CE6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A3B06B-365D-4BC1-B038-6F5B6CA23B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4250-8351-48AF-817F-116DCD87F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80918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1C1D7A-50D9-4083-861F-93D1D69A9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692D86-F5DA-4138-AC94-8D83FEDEB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E1DFF8-776B-4391-938F-A9687FD53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7180-636B-4E28-ABBE-1BA986384E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5905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0DA47D-E3F2-4BFE-9865-9BAB14DCA4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6C4A03-3D0E-4973-86A8-897FC867F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82AEBB-EA1B-46C3-9255-ADB593B47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89A1-DDD2-44FC-B9A6-BB493E109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3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AD8664-AF77-41F4-B7CF-06C8CC7B3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96C4B9-27AA-4167-8916-35114FA71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F12D85-8547-49EE-9364-EB1C535A4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B6D29-276B-406C-B91A-64A93D3BC2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2363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0B89E-B2BA-4EF3-9155-ECAFF60E4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DCDDA-1E4B-4664-8287-157B390ED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E5000-FCCA-4125-A645-3826C2287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F5E0-4F57-478D-BAED-213F24BB85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6481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7B23C-3BEC-4B79-8BFD-CA663A806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13F4C-D7BD-425E-80DA-33B66C948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41D05-7E3E-4676-9CE0-6A291B817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3375-8803-4096-B717-CFC961438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672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E64F3-193E-41D0-A494-A757EC937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35694D-4BBE-4208-87ED-019D1CBEC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7CFDBD-7F02-498A-A48D-FEF2A219A4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58FF-3962-4D6B-A4D8-E8E1F02CC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23457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7988CE-FCA5-48D0-A188-32AD6F3CC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EB0CD-9619-4BDB-A86F-85FF6032A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877F3-AE77-4660-8C39-839CF4BE7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EB68-9ECC-4BA1-AD54-334471B48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440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14C8A9-A1C0-4F71-852C-028F16AE8D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4EF806-5023-40DC-93AF-0794F930E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FDDE68-86EC-45BF-B594-C1A7786CD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FC52-53CC-4EAD-A8CE-528305F3A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981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E90D8D-275A-4AD4-8558-CAE251FF0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01FE32-6DFE-404E-809B-9969AE73E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2E0E7C-977C-4373-8951-F84BFC2EE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9353-4015-430C-842D-399E808A0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4597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8360"/>
            <a:ext cx="8229600" cy="43898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A3DE76-3CE2-4FB6-B3E2-49594A03A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8094E2-4BE0-4836-9FBC-530642488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AD5914-215C-4F0F-BF2B-7C135FC0E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A67BE-003B-4930-AAE2-94BF3219D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48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866AE-9799-478A-AAAE-6402C1D1A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450D0D-B0BD-4827-97C3-A85EE0F3D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DD2422-B7A1-4A02-BBE0-C844087C3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277EB-EC8D-49F2-A2F6-EBD662783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644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04FC6-5CA2-4CDB-98B2-F47475369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2003D3-E33F-4CDA-9EC6-CCC469022C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926509-8F8D-4282-9E4D-CEDE96C52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C140-7F59-45B4-BB3A-93F98FA198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646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2A2044-411A-431D-80C0-610C601B3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7226E4-0C06-4A17-9FB7-98591EF05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56F78B-20FB-4ED4-82BB-773DC5E0B1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C156-6843-4966-ACB8-8095CE4ED5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94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2C16DE-EF84-4830-8053-863F4D03A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D9FF7C-58C8-46DE-8F0A-C550E4F95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DB3EDE-22B5-4E79-A35C-CCABBEB99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787E-B95F-4020-B873-FEE7D65296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1656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07A4DE-285D-4DCD-BA8A-B084A3FD7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C7222-770A-44A2-90A8-85078E8FC4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A69B1D-6D23-48C4-94AC-E0DEDC2569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AF155-B957-4F77-87C0-1F95316585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4336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539677-FE22-4A74-B0E4-1EC51D3F6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3672C-11F1-454B-972F-E66D146275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95BCD-A5AE-4206-B1E7-3E4A66AAE6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5B29-51AE-4062-AD5E-CB5A282603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50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84A7C1-7B1B-4B28-8DFF-C8CCC2607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59AAB-8843-4452-A883-9C6A6C786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3A2824-5F03-4ED1-9905-D7CBFBE93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F34E-A5A9-4D50-B554-7171C8BCED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379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EA55D-0C3D-4146-A60C-634E16226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816906-14BE-42E4-A6D4-7E7E3FC68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4CDB6B-9F20-4981-AFE6-DF02D30BD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BC90-6505-4822-A218-514E2F58D7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568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5C8644-CE91-4794-BC9A-90BE3DD5D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6B84B1-517A-46D5-B8A2-A01299327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5E4140-2FB1-4691-923C-57C54118D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C7-A507-4049-B90F-FE15F8CE07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572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FB839B-A6F0-4DD0-83F6-38EFC9352D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4394CA-1436-4BDB-87C0-D95C068FD9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B793E-4D85-4E30-8EBA-02312AB44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E5B4-FCA1-4037-A4A8-4304B70D56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826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4AFFA-63A1-4396-9169-FA5FBBAD7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642D3-D9DF-4C02-A5FF-EED3AD0ADC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E0F972-37AD-4667-8EA2-EB6A358FC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2BAA-AB1C-4E1F-B17C-7BA67C7A2C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2933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67E8FD-6EDC-4888-A42D-73F54CF12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5B5830-0F79-48F6-8CDE-3C8F5E18E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B00A14-2BC6-47C1-9105-91294827F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780C-274C-485C-912D-E42A4DEAC3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921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D0BF2-7333-4AA8-825F-71EBCDBDA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E06C6E-D1BC-4B98-85D6-1F7429EBC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99C5F-ECA8-4183-B6FF-A5798D783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7C689-56C4-42D0-A9C1-0D6BEA7813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650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EA6804-3108-415A-A4B1-6F1537E0C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49EE22-20A8-400F-AA86-B1C2CAFDA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2B4C8-F5CF-4C47-A2A9-C1E6316B7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51A0-7DDB-4C06-8F6C-49CA7BED40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8633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73135D-7F5E-494A-AFAF-628995EA0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76835B-490D-4F48-A2EB-C8EC24A4C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E45A12-E844-47E2-858D-8596532C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BD3DE-F789-4C94-916C-F8DC8E8D2F9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4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AE644B-B8AD-43F3-ACD4-10555257D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02CC14-23D5-4A02-B5F4-C4EDEB57C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0B209E-90E3-4F45-A2BD-B66240512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1E07-EB7A-4199-B34E-7D983B10B0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8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1BF1F-A372-41C6-B066-807568F30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838D5-FCA2-414C-BCA2-8FD3D0F28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B15D6-4ACD-4AC2-B156-9D7CFB8C9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6627-DD29-407C-A724-5AB57DF602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423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28857E-17C6-47B0-8672-DADDA1ACAE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24E309-3ED7-461C-8F41-5506C1039B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C45C0A-1C10-44E0-8221-9E5BE65E9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2572A-885B-4181-BBDA-FEAC1EB813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748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CE736D-75EC-44EA-B177-53889A576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9EAD6B0-E302-4E78-8E92-D830E570B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4F763B-C635-4E59-895E-52271A1201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2610-D155-48C4-B492-5D8CE59F92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4510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1419DA7-EC97-4357-A416-567DE1723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A66B8F-C2F5-4DBF-94FB-73AE7712DF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51420-20D2-482D-93F6-4160FEAB0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E185F-E5DB-4602-86C9-B9A3A23DD3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3939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93ACF4-B3C6-435B-BDCC-75D016A5A1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70B64E-2813-4DF7-A349-ADEAB5740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FB9322-E01C-4885-9E8D-4641433AD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ED81-241F-4FC4-BB53-BCE60717A1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4668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1449D4-AAF8-4957-920F-5F5DC505E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E91D61-268E-4895-B300-17B45A1D9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6A0E7CC-026E-470B-A7FC-20FF87FFF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DE544-5A25-4D79-BE1F-45741BBEC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365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F1FF13-CB74-45CB-AED7-BFF9FEB4F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4B79E6-B279-4652-91EA-A21ACC8D4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56D84E-3CBE-49FB-BDA0-87EA7E543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AC11-9AAF-4D76-97B8-05347FCED1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696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934C32-1B82-48CA-8E1D-5817F368F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19BD85-FAE6-40B6-AAE5-8121992FD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AEA321-4C75-4FCA-A230-3F977155C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2BD77-7FCF-4FB3-BC58-5F8568CA6F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2581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F87AD4-6487-400C-8122-55144E68E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1F103C-D241-47D0-BACB-A80A9322F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AFBD6-6F75-4EE1-92E6-1D9530016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82E93-FAC8-4361-B6DB-3CC0233DB4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7399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CB1667-8E7F-44C9-BC39-3DE7FC2185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04EDBCA-9FE3-4D8B-BB90-6F0E748C7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1522EA-1074-4A58-8B4D-CA770AB68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70766-19E7-436B-85B3-F5452CBF41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8633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211513-3B61-4C5B-9594-6752026370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6841E1C-A158-464B-A2DF-0E871193E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903C6C-1171-4489-8A81-232EFE24C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963D-82AE-4423-A912-EBD6756F06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692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FE84E1-D06F-414F-9918-A75D8FB7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5B7237-934C-41E7-A786-483CEF05C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D9FC12-3478-45D0-8701-8E348E659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9F07-F013-4EB4-A305-AD11F8E68E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419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51CF6A-D189-44F1-81DE-A307B2CE7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9429E-851C-4A30-8D89-19CBEEF0F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7567E5-4201-4D42-B7BE-EFC6F1303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C9B9A-A2D0-4691-BAEC-E0CFF3A9226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7757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83F46D-5C02-4478-9A19-90A3096BB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6F7A14-24F8-4306-BC51-CD28C55A6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05ACC1-A09F-4D6B-A588-F61FC930C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FBA84-5AB5-4EF5-AFD2-7F898AEEE1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62621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CD292-1A92-465F-8DAB-BEFDF97E6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E5D20-E101-4D8E-BDD0-1D30B05B3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BCBC47-7335-400D-890A-97F0572D9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4D8C1-BACB-4807-86B5-59A3F44277B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8580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B2695-9CFE-4744-AD0E-E668137EA7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AA78A-62C0-4C72-9AC2-7696A020A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E9DFA-4EF7-4CD5-A109-9C04BDDAD1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A59B-19E5-4D71-A990-06102FC6AE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9461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E3D06-F897-4F16-9B82-97885A9C7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7E6C13-1E3A-4C89-ACA5-2967FA94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D44E61-0EBB-4FC6-9722-E6D79334F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9CD4-5853-4106-B091-B5CB327B55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569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EA95F-9D28-4441-9A49-C3652A6AC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447F33-3607-4B7C-97C9-8E9EDF052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BE41DA-3D17-49F5-851E-77D2D7A90C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C5CCA-0C3D-4BCE-BE67-61A2D273D1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639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70362B-B283-43E9-8409-D17374B7A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CBC88C-AD9B-4168-9F90-E1622615F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8ABE50-2E9D-4B86-9B18-B84779242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4760F-DE0E-4B73-A74B-76086CB534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43478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167C4D3-0328-4B86-BE00-C26146141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BFD5D1-DF62-48F5-AB35-397A1E76C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5BA75A-48E7-481B-9B28-B1ABE6EFB5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D258-811B-4317-ADC1-16D2FB6073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350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3" y="841800"/>
            <a:ext cx="6858130" cy="1790760"/>
          </a:xfrm>
          <a:prstGeom prst="rect">
            <a:avLst/>
          </a:prstGeom>
        </p:spPr>
        <p:txBody>
          <a:bodyPr anchor="b"/>
          <a:lstStyle>
            <a:lvl1pPr algn="ctr">
              <a:defRPr sz="336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3" y="2701620"/>
            <a:ext cx="6858130" cy="1241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46"/>
            </a:lvl1pPr>
            <a:lvl2pPr marL="256171" indent="0" algn="ctr">
              <a:buNone/>
              <a:defRPr sz="1120"/>
            </a:lvl2pPr>
            <a:lvl3pPr marL="512340" indent="0" algn="ctr">
              <a:buNone/>
              <a:defRPr sz="1007"/>
            </a:lvl3pPr>
            <a:lvl4pPr marL="768511" indent="0" algn="ctr">
              <a:buNone/>
              <a:defRPr sz="896"/>
            </a:lvl4pPr>
            <a:lvl5pPr marL="1024422" indent="0" algn="ctr">
              <a:buNone/>
              <a:defRPr sz="896"/>
            </a:lvl5pPr>
            <a:lvl6pPr marL="1280592" indent="0" algn="ctr">
              <a:buNone/>
              <a:defRPr sz="896"/>
            </a:lvl6pPr>
            <a:lvl7pPr marL="1536763" indent="0" algn="ctr">
              <a:buNone/>
              <a:defRPr sz="896"/>
            </a:lvl7pPr>
            <a:lvl8pPr marL="1792932" indent="0" algn="ctr">
              <a:buNone/>
              <a:defRPr sz="896"/>
            </a:lvl8pPr>
            <a:lvl9pPr marL="2049103" indent="0" algn="ctr">
              <a:buNone/>
              <a:defRPr sz="8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4587408"/>
      </p:ext>
    </p:extLst>
  </p:cSld>
  <p:clrMapOvr>
    <a:masterClrMapping/>
  </p:clrMapOvr>
  <p:transition advClick="0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1" y="868597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6161278"/>
      </p:ext>
    </p:extLst>
  </p:cSld>
  <p:clrMapOvr>
    <a:masterClrMapping/>
  </p:clrMapOvr>
  <p:transition advClick="0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1" y="1282348"/>
            <a:ext cx="7886849" cy="2139625"/>
          </a:xfrm>
          <a:prstGeom prst="rect">
            <a:avLst/>
          </a:prstGeom>
        </p:spPr>
        <p:txBody>
          <a:bodyPr anchor="b"/>
          <a:lstStyle>
            <a:lvl1pPr>
              <a:defRPr sz="336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1" y="3442215"/>
            <a:ext cx="7886849" cy="1125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1pPr>
            <a:lvl2pPr marL="256171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2pPr>
            <a:lvl3pPr marL="512340" indent="0">
              <a:buNone/>
              <a:defRPr sz="1007">
                <a:solidFill>
                  <a:schemeClr val="tx1">
                    <a:tint val="75000"/>
                  </a:schemeClr>
                </a:solidFill>
              </a:defRPr>
            </a:lvl3pPr>
            <a:lvl4pPr marL="768511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4pPr>
            <a:lvl5pPr marL="1024422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5pPr>
            <a:lvl6pPr marL="1280592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6pPr>
            <a:lvl7pPr marL="1536763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7pPr>
            <a:lvl8pPr marL="1792932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8pPr>
            <a:lvl9pPr marL="2049103" indent="0">
              <a:buNone/>
              <a:defRPr sz="8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01534750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64EDE-8CB3-459A-82BE-01D001C99F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2E7168-7879-4283-90D3-B29CAB9E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7F20CE-F66B-4DA9-BBC6-684E2A4A1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025E5-94BE-404D-880B-28EDBFC67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6248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369265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5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49727290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5" y="273855"/>
            <a:ext cx="7886849" cy="99420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333873"/>
            <a:ext cx="3655250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0"/>
            </a:lvl1pPr>
            <a:lvl2pPr marL="256171" indent="0">
              <a:buNone/>
              <a:defRPr sz="1346"/>
            </a:lvl2pPr>
            <a:lvl3pPr marL="512340" indent="0">
              <a:buNone/>
              <a:defRPr sz="1120"/>
            </a:lvl3pPr>
            <a:lvl4pPr marL="768511" indent="0">
              <a:buNone/>
              <a:defRPr sz="1007"/>
            </a:lvl4pPr>
            <a:lvl5pPr marL="1024422" indent="0">
              <a:buNone/>
              <a:defRPr sz="1007"/>
            </a:lvl5pPr>
            <a:lvl6pPr marL="1280592" indent="0">
              <a:buNone/>
              <a:defRPr sz="1007"/>
            </a:lvl6pPr>
            <a:lvl7pPr marL="1536763" indent="0">
              <a:buNone/>
              <a:defRPr sz="1007"/>
            </a:lvl7pPr>
            <a:lvl8pPr marL="1792932" indent="0">
              <a:buNone/>
              <a:defRPr sz="1007"/>
            </a:lvl8pPr>
            <a:lvl9pPr marL="2049103" indent="0">
              <a:buNone/>
              <a:defRPr sz="10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1999101"/>
            <a:ext cx="3655250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2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570"/>
            </a:lvl1pPr>
            <a:lvl2pPr marL="256171" indent="0">
              <a:buNone/>
              <a:defRPr sz="1346"/>
            </a:lvl2pPr>
            <a:lvl3pPr marL="512340" indent="0">
              <a:buNone/>
              <a:defRPr sz="1120"/>
            </a:lvl3pPr>
            <a:lvl4pPr marL="768511" indent="0">
              <a:buNone/>
              <a:defRPr sz="1007"/>
            </a:lvl4pPr>
            <a:lvl5pPr marL="1024422" indent="0">
              <a:buNone/>
              <a:defRPr sz="1007"/>
            </a:lvl5pPr>
            <a:lvl6pPr marL="1280592" indent="0">
              <a:buNone/>
              <a:defRPr sz="1007"/>
            </a:lvl6pPr>
            <a:lvl7pPr marL="1536763" indent="0">
              <a:buNone/>
              <a:defRPr sz="1007"/>
            </a:lvl7pPr>
            <a:lvl8pPr marL="1792932" indent="0">
              <a:buNone/>
              <a:defRPr sz="1007"/>
            </a:lvl8pPr>
            <a:lvl9pPr marL="2049103" indent="0">
              <a:buNone/>
              <a:defRPr sz="100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2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1855974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3298552"/>
      </p:ext>
    </p:extLst>
  </p:cSld>
  <p:clrMapOvr>
    <a:masterClrMapping/>
  </p:clrMapOvr>
  <p:transition advClick="0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032472"/>
      </p:ext>
    </p:extLst>
  </p:cSld>
  <p:clrMapOvr>
    <a:masterClrMapping/>
  </p:clrMapOvr>
  <p:transition advClick="0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5" y="342914"/>
            <a:ext cx="2949233" cy="1200190"/>
          </a:xfrm>
          <a:prstGeom prst="rect">
            <a:avLst/>
          </a:prstGeom>
        </p:spPr>
        <p:txBody>
          <a:bodyPr anchor="b"/>
          <a:lstStyle>
            <a:lvl1pPr>
              <a:defRPr sz="179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1793"/>
            </a:lvl1pPr>
            <a:lvl2pPr>
              <a:defRPr sz="1570"/>
            </a:lvl2pPr>
            <a:lvl3pPr>
              <a:defRPr sz="1346"/>
            </a:lvl3pPr>
            <a:lvl4pPr>
              <a:defRPr sz="1120"/>
            </a:lvl4pPr>
            <a:lvl5pPr>
              <a:defRPr sz="1120"/>
            </a:lvl5pPr>
            <a:lvl6pPr>
              <a:defRPr sz="1120"/>
            </a:lvl6pPr>
            <a:lvl7pPr>
              <a:defRPr sz="1120"/>
            </a:lvl7pPr>
            <a:lvl8pPr>
              <a:defRPr sz="1120"/>
            </a:lvl8pPr>
            <a:lvl9pPr>
              <a:defRPr sz="11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5" y="1543102"/>
            <a:ext cx="2949233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96"/>
            </a:lvl1pPr>
            <a:lvl2pPr marL="256171" indent="0">
              <a:buNone/>
              <a:defRPr sz="784"/>
            </a:lvl2pPr>
            <a:lvl3pPr marL="512340" indent="0">
              <a:buNone/>
              <a:defRPr sz="672"/>
            </a:lvl3pPr>
            <a:lvl4pPr marL="768511" indent="0">
              <a:buNone/>
              <a:defRPr sz="560"/>
            </a:lvl4pPr>
            <a:lvl5pPr marL="1024422" indent="0">
              <a:buNone/>
              <a:defRPr sz="560"/>
            </a:lvl5pPr>
            <a:lvl6pPr marL="1280592" indent="0">
              <a:buNone/>
              <a:defRPr sz="560"/>
            </a:lvl6pPr>
            <a:lvl7pPr marL="1536763" indent="0">
              <a:buNone/>
              <a:defRPr sz="560"/>
            </a:lvl7pPr>
            <a:lvl8pPr marL="1792932" indent="0">
              <a:buNone/>
              <a:defRPr sz="560"/>
            </a:lvl8pPr>
            <a:lvl9pPr marL="2049103" indent="0">
              <a:buNone/>
              <a:defRPr sz="5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99015463"/>
      </p:ext>
    </p:extLst>
  </p:cSld>
  <p:clrMapOvr>
    <a:masterClrMapping/>
  </p:clrMapOvr>
  <p:transition advClick="0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4"/>
            <a:ext cx="3124071" cy="1200190"/>
          </a:xfrm>
          <a:prstGeom prst="rect">
            <a:avLst/>
          </a:prstGeom>
        </p:spPr>
        <p:txBody>
          <a:bodyPr anchor="b"/>
          <a:lstStyle>
            <a:lvl1pPr>
              <a:defRPr sz="179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4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3"/>
            </a:lvl1pPr>
            <a:lvl2pPr marL="256171" indent="0">
              <a:buNone/>
              <a:defRPr sz="1570"/>
            </a:lvl2pPr>
            <a:lvl3pPr marL="512340" indent="0">
              <a:buNone/>
              <a:defRPr sz="1346"/>
            </a:lvl3pPr>
            <a:lvl4pPr marL="768511" indent="0">
              <a:buNone/>
              <a:defRPr sz="1120"/>
            </a:lvl4pPr>
            <a:lvl5pPr marL="1024422" indent="0">
              <a:buNone/>
              <a:defRPr sz="1120"/>
            </a:lvl5pPr>
            <a:lvl6pPr marL="1280592" indent="0">
              <a:buNone/>
              <a:defRPr sz="1120"/>
            </a:lvl6pPr>
            <a:lvl7pPr marL="1536763" indent="0">
              <a:buNone/>
              <a:defRPr sz="1120"/>
            </a:lvl7pPr>
            <a:lvl8pPr marL="1792932" indent="0">
              <a:buNone/>
              <a:defRPr sz="1120"/>
            </a:lvl8pPr>
            <a:lvl9pPr marL="2049103" indent="0">
              <a:buNone/>
              <a:defRPr sz="112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3124071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0"/>
            </a:lvl1pPr>
            <a:lvl2pPr marL="256171" indent="0">
              <a:buNone/>
              <a:defRPr sz="1007"/>
            </a:lvl2pPr>
            <a:lvl3pPr marL="512340" indent="0">
              <a:buNone/>
              <a:defRPr sz="896"/>
            </a:lvl3pPr>
            <a:lvl4pPr marL="768511" indent="0">
              <a:buNone/>
              <a:defRPr sz="784"/>
            </a:lvl4pPr>
            <a:lvl5pPr marL="1024422" indent="0">
              <a:buNone/>
              <a:defRPr sz="784"/>
            </a:lvl5pPr>
            <a:lvl6pPr marL="1280592" indent="0">
              <a:buNone/>
              <a:defRPr sz="784"/>
            </a:lvl6pPr>
            <a:lvl7pPr marL="1536763" indent="0">
              <a:buNone/>
              <a:defRPr sz="784"/>
            </a:lvl7pPr>
            <a:lvl8pPr marL="1792932" indent="0">
              <a:buNone/>
              <a:defRPr sz="784"/>
            </a:lvl8pPr>
            <a:lvl9pPr marL="2049103" indent="0">
              <a:buNone/>
              <a:defRPr sz="78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8540004"/>
      </p:ext>
    </p:extLst>
  </p:cSld>
  <p:clrMapOvr>
    <a:masterClrMapping/>
  </p:clrMapOvr>
  <p:transition advClick="0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1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1" y="868597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62385568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800" y="273854"/>
            <a:ext cx="1971713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55173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3" y="1369265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6"/>
            <a:ext cx="3886274" cy="15740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30"/>
            <a:ext cx="3886274" cy="1575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5048156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C5FBE-25D6-41EC-B10D-8BEDCFC3A1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938AF-6C38-48AA-942F-00DA66EE7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E6292C-E8DE-4B67-ACE6-D097901EE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D908B-7581-4C52-A8F1-5A02C6A04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6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BAD14-86F5-490C-93C0-AF9B9A1FF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0FAA3D-CD0C-4A37-B1DB-3844B4C02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1ED554-986A-4F2D-8680-F020FA16F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7DC3-483C-40C5-AD88-5D37984929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5621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8D9FA-3348-48E9-95D7-511F6E126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34172C-FB44-4662-91AB-E95A6A7E9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E5360-1960-4C09-BF8D-BAF904EAD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7960-995F-4742-A80D-4C689CFC1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345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6A2832-E7E3-472B-9F9A-F53503255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BE3C45-B9A5-4241-BB0B-53AB6E43C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15021C-411C-409C-A0D4-4721C83A1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4A56-E676-4C7D-A1F3-722E9521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986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1663BC-01D0-4542-99BA-B153A3549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D8808-A7E0-4830-ABFF-42AA2E4A8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8F2D9-4579-4ABC-8CDD-C6EE4C5C6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CD6B-9088-4CB0-BCEC-3F519C7D3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27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BF6E7C-584E-4618-92F4-370ADACEC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C287DD-94C8-473B-976C-1546FDEB5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35B99F2-721B-4C95-A7E7-83B6A0ED8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E1C2-E120-4A47-A4E0-C9AD54F537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877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E8D872-C64F-4865-A81D-A56DA5873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733D5F-6985-4914-AF06-DA5B25B4ED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433592-F178-4E96-80ED-687764B318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AAD9-AD8D-446A-AC9F-D84163F4F5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734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A398E1-F360-483F-9E7C-AFDD81D3B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B4F329-0C88-4590-9F98-1F55702EE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44E861-0D78-4E3C-A710-7F8CA27BC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1307-14A6-43EE-826A-769E9215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41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F0C05-F24B-4500-86D1-DAAAC0325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E5119-E067-4BD6-8BFF-07B3C00F4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B4686-4A14-4307-9F2B-6C106DADF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BF1E-B377-4B14-B8FC-21BF589EA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1903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5ACEF-C904-48B5-A88C-893F43F3C1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63B425-2290-4BFA-A732-F7198673BE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E7A2B-B0C1-4EE9-8F0E-C5E104AF2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A69A-2006-4484-A26F-22D5A8399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483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1CDE9-37B1-44DA-96AD-EBFA77698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0F0FFA-BCBA-4B9E-A622-C83FD4E82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C6571-0EC1-492F-A274-7E9FB7682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7476-48AE-4B9D-94F3-8590CF94F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5365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41C975-DEB2-47A9-94EC-C131A009AE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AB5BAE-F0F5-44A6-8FCE-DA3E21F72F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88549D-E106-44E0-88E9-0DBD334B1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DEB7-06AE-4480-BA1B-030817214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85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7B8AB-CC99-4F0A-9436-9E3768ECF4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77EDF8-C64B-42A5-9AA2-68F62A1DC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111CB2-FB73-4DFB-9338-57E3258AA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21FD-981E-4877-8FD3-4A62DDAEBF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57395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2E369-30A6-422F-9685-D13B345E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75577-B11F-4D65-AE4B-9272A464A7E6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CFD8-4DC4-4A70-8B0A-6F024DAF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03603-D97F-4216-AA17-CCE3665B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18C6-9380-4B95-9542-5B02F75E3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6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690B8-2F19-4C91-AF7C-02AE62AD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EFF4-2007-479A-A1DE-66EDF8AAA800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2D557-16B8-4E5D-95B2-14FF4151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4D953-3A27-484D-BAE4-C5C0EF2D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A1DE-EE0B-4C50-8BF4-1DCD7F0CB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464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84B5-EA47-4042-A57C-07FAA3FF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4827-2346-45E1-ADC0-B78297CE9D0D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2602F-FFDB-4FD2-BAC6-F4A6424E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044E6-F26E-4C42-9D92-AF05C037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7B79-AF27-4EA4-89D8-E951A4D19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7382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ED3D2-9C7E-4F10-B1ED-E0C3EE3B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B402-1F52-471A-91E4-F3693DA3111B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90480-7CF9-4D23-A4A6-4B07AD26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323BC-BDF3-4F59-B695-71B70A6A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D45C8-C060-4BC4-BB82-3715B7A56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402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7AEC24-5E70-4335-B39F-943CD602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01D3-E31B-487F-BBF9-A5038A6F00C9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0A49F8-9643-4EDE-91B1-B7A4B4B7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B7477A-93C7-4017-A3D3-5A0140C9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ACA2B-1763-462E-8387-812BA586B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323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91D425A-8DCC-4F8B-BD3A-CA0638DA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DE097-497F-4035-B0CB-52A04CDB9B28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5AB529-CA0F-4A97-88F5-05EFF2CD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50F981-0D8C-456D-899A-763D3CC4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188B-5A32-436E-9514-1AAD26EA3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4545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0D6F1B-370E-4487-B0AD-63CB2950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0BE3-807A-4DFE-B2F4-6A6E03E287FF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630AA3-813C-4BA2-80B5-D8D80C61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38D1E5-FA3A-4156-A059-3EF21A0C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37ACA-0D07-4A6E-952B-293A1432A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192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2FCAEB-BDB2-4CA4-AB31-A3D21B70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8B85-E350-48EC-A589-24A8F209482A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5E4BA9-5ECC-48BE-9AE9-AA6B6FB8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1B9A85-C9B3-45A6-844E-8859057D0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1C305-0C38-4F6B-B843-B4646F31D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5966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A75196-79BE-4321-844E-677337CB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5D46-0CFE-4883-9143-3A7C9F64A68C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685573-2578-4882-92B1-58A65058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7AFBF9-4C6F-4AC7-9AA6-3F08EF90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D47AA-5F2F-4469-B2E2-2EA03AAA0D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6903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8D1F47-DA46-4819-9BE9-808C620A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E4DF-A628-4D4C-8E28-9D31176CCF60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8761FD-7937-4F55-8965-B8AF73F5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6AA5FE-D070-4E5E-885B-BF29F93E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EF91-9253-44A2-85AE-FAE80D4F1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345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6633F4-B439-42C2-A58C-6AF331B4E9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DA891A-3990-4702-9124-1CD2254C1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973D6D-DBDA-4312-A6E5-A942F66C9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69A1-9FD5-4191-829A-FDB8544421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9920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942DE-9B15-46A9-A256-2468D9F1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40FE-8E6A-45AA-8E71-3C8D942402BD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089AF-6188-4C19-9E90-ED84B9C3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FE968-775B-4F5A-8D49-16EB0ECC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DC14-835F-46CE-A06B-1C0D7397ED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5152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0DA32-0740-45E7-ADE4-676F92B1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0B41-A1D5-4D3A-AC8F-BDB756009D55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4F85-5CDF-4F49-900A-386EEC83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58B64-04DF-4594-9919-FC3C54A17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253F-67AD-4FF1-A4C7-1AD7C29C8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7277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C0BFCE-A282-4C40-8696-8EC44933B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C31BE-A165-4D58-B3DB-9B6F67B18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867B5E-4282-4E41-A3ED-48CC63579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1186-B393-44EA-8853-A66BF4062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3780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81A3E-DFBE-474C-B4BD-A921C46E8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8C625A-039B-4644-AE8F-9CCD62CEA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0C7264-B287-4958-8336-19D19E5FC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A9EDC-401F-43AA-B599-4D77F4321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3421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406D-DD77-436F-B162-DE9061BDF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94CA18-72CE-4D38-A0FB-F38D3C04B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69B9B2-BCD7-4FCD-A925-7BB07A74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5067-3149-4CD7-B775-B5B33715E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631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1F588F-3994-42E2-8CA8-CBB9F1A52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EBAC5-9856-4987-BD43-6C1D46952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93B233-E8AC-4178-BBBE-ACEED3247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8C90-1726-46EF-A236-74DD8A1FD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2320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B78F6-240D-45FA-8217-7CE2A1D4C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DDC5AE-1C9B-4522-815D-83D911735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BF8EB-3D48-465B-A0DB-45E2156F9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355AA-6380-4415-B33C-4B362F81E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667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94524A-848C-4FB1-98B7-6430C54A7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2027D3-0768-457E-AD9E-AB345AF22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CA46F1-FB1C-460B-97DA-56F8B294D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C1AC1-9CAC-42C6-ABCB-6F2414E33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0614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D652AB-C21E-459B-9C3D-AA84BE588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2C4A41-B752-4A87-ACC6-3D42E2043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F744C7-F30F-4434-BE56-D7B19443C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9EA6C-EB9D-41A5-8B82-1096271C2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6067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7D7020E-5C2B-4AB1-B6B3-464CEF72A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38D86B-8010-46E6-808D-C3DBC42BC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9FEC89-3887-4A22-90D9-9F06F77AC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167EC-8B73-40CF-8827-96D8016636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57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594C49-38DD-4FC2-9A16-E7C0CAD47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3C499-065F-42E2-A364-52EB5196E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C75D18-0427-4DC5-91C8-248D635E43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B9B7E-A2A3-4B8F-BCBD-776C37AC7F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27609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D6F71C-44D4-46D6-8587-FCF4AAB60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B45450-8655-4A5D-A5EE-F3DBBDEA2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C45077-83B2-460B-874A-BB5F0A4E2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EA53-1C7E-480C-9C45-D7BB1F87BB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496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98688C-E493-4E48-AF9F-4311C1A85C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3F723E-AF37-4D76-861E-5AB3988B13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5AA761-AFCA-4E34-A825-2E6FBDC1D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75E5-6409-4EAE-8F50-3F679AB4A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2320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F65A76-93E2-4D43-80BC-4CD27D2FD5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D2363F-378A-45DB-9D23-0F5FF109C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F14A22-35EC-4C49-93C9-1836CEC10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28900-9D11-4774-8CB5-5A4BB4E9E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9944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0B3B36-67FF-462C-BB2E-6AF046911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8B8A308-FDC9-4456-BF41-2C08721B2A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938845-4291-4A69-9D0E-82506EAF3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819B-493D-41ED-B480-2F481B90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362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28BC7A-8CF4-4B43-857B-4530C365A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F7EC19-7617-4957-9210-B6186582F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DABE04-0D2C-43F9-AC54-1B576FC01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83EE-440A-4998-97BF-4985C05B4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3542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6F8B30-2A63-4121-B3CF-EDF8A36B0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06ECE9-5988-4150-A039-E0957BA95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3BABBA-BF18-4D37-BD4D-E6A86C360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89FD7-64F4-459B-A962-7E361A12F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1743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2E3779-FCD3-4BDC-B47E-2947C21D7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8BECA5-3D86-45CD-960D-BFBF0B3BF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C20FE2-1FCC-4D68-8AE8-A89CABB09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5194-6D05-4CF4-A37C-A9A69AB8E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3347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830197-09F5-46F2-B53B-38F2E8E3E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5FA78D-19E4-448C-96F8-174A9634A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9BA4BD-AC18-4F41-8B9F-3AFD77013C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8CB65-970D-48B5-B0A9-9DF3D7748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287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BB9DEA-D980-4104-BA98-F2BB344CF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22F6B3-5AB3-4904-8E02-EC088BFBB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5DE650-2FA9-4215-9DC0-342D8C085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5593-F7BF-4AE0-9F7D-60AE6E662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465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44A0AD-9718-4308-897A-13E19A35E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9443C2-D1B3-48DD-BDB9-476D933292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ED74E-9003-4646-AD51-0705A9342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509A-4D87-4CF4-9D1A-9DBF26A6A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F75EAD-9295-4B23-A46F-5F73DC2598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AD1C73-2BA3-47DE-8143-7FBBA414F4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513634-903C-4FA2-B1FD-D0316CAB18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A8A330-3F08-4FB0-B9CC-0DC94AFC2F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400"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F5345A-4E49-47CB-BA7B-D1DAC220BF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17BF054-A199-4A74-BA16-377896117B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1" r:id="rId1"/>
    <p:sldLayoutId id="2147485072" r:id="rId2"/>
    <p:sldLayoutId id="2147485073" r:id="rId3"/>
    <p:sldLayoutId id="2147485074" r:id="rId4"/>
    <p:sldLayoutId id="2147485075" r:id="rId5"/>
    <p:sldLayoutId id="2147485076" r:id="rId6"/>
    <p:sldLayoutId id="2147485077" r:id="rId7"/>
    <p:sldLayoutId id="2147485078" r:id="rId8"/>
    <p:sldLayoutId id="2147485079" r:id="rId9"/>
    <p:sldLayoutId id="2147485080" r:id="rId10"/>
    <p:sldLayoutId id="2147485081" r:id="rId11"/>
    <p:sldLayoutId id="2147485082" r:id="rId12"/>
    <p:sldLayoutId id="2147485083" r:id="rId13"/>
    <p:sldLayoutId id="2147485084" r:id="rId14"/>
    <p:sldLayoutId id="2147485085" r:id="rId15"/>
    <p:sldLayoutId id="2147485086" r:id="rId16"/>
    <p:sldLayoutId id="2147485087" r:id="rId17"/>
    <p:sldLayoutId id="2147485088" r:id="rId18"/>
    <p:sldLayoutId id="2147485089" r:id="rId19"/>
    <p:sldLayoutId id="2147485090" r:id="rId20"/>
    <p:sldLayoutId id="2147485091" r:id="rId21"/>
    <p:sldLayoutId id="2147485092" r:id="rId22"/>
    <p:sldLayoutId id="2147485093" r:id="rId23"/>
    <p:sldLayoutId id="2147485094" r:id="rId24"/>
    <p:sldLayoutId id="2147485095" r:id="rId25"/>
    <p:sldLayoutId id="2147485096" r:id="rId26"/>
    <p:sldLayoutId id="2147485097" r:id="rId27"/>
    <p:sldLayoutId id="2147485098" r:id="rId28"/>
    <p:sldLayoutId id="2147485099" r:id="rId29"/>
    <p:sldLayoutId id="2147485100" r:id="rId30"/>
    <p:sldLayoutId id="2147485101" r:id="rId31"/>
    <p:sldLayoutId id="2147485102" r:id="rId32"/>
    <p:sldLayoutId id="2147485103" r:id="rId33"/>
    <p:sldLayoutId id="2147485104" r:id="rId34"/>
    <p:sldLayoutId id="2147485105" r:id="rId35"/>
    <p:sldLayoutId id="2147485106" r:id="rId36"/>
    <p:sldLayoutId id="2147485107" r:id="rId37"/>
    <p:sldLayoutId id="2147485108" r:id="rId38"/>
    <p:sldLayoutId id="2147485109" r:id="rId39"/>
    <p:sldLayoutId id="2147485110" r:id="rId40"/>
    <p:sldLayoutId id="2147485111" r:id="rId41"/>
    <p:sldLayoutId id="2147485112" r:id="rId42"/>
    <p:sldLayoutId id="2147485113" r:id="rId43"/>
    <p:sldLayoutId id="2147485114" r:id="rId44"/>
    <p:sldLayoutId id="2147485115" r:id="rId45"/>
    <p:sldLayoutId id="2147485116" r:id="rId4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33" descr="PPT素材-02">
            <a:extLst>
              <a:ext uri="{FF2B5EF4-FFF2-40B4-BE49-F238E27FC236}">
                <a16:creationId xmlns:a16="http://schemas.microsoft.com/office/drawing/2014/main" id="{9C5F6372-75BD-4CD9-AA81-59D3FD9421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118" r:id="rId2"/>
    <p:sldLayoutId id="2147485119" r:id="rId3"/>
    <p:sldLayoutId id="2147485120" r:id="rId4"/>
    <p:sldLayoutId id="2147485121" r:id="rId5"/>
    <p:sldLayoutId id="2147485122" r:id="rId6"/>
    <p:sldLayoutId id="2147485123" r:id="rId7"/>
    <p:sldLayoutId id="2147485124" r:id="rId8"/>
    <p:sldLayoutId id="2147485125" r:id="rId9"/>
    <p:sldLayoutId id="2147485126" r:id="rId10"/>
    <p:sldLayoutId id="2147485127" r:id="rId11"/>
    <p:sldLayoutId id="2147485128" r:id="rId12"/>
  </p:sldLayoutIdLst>
  <p:transition advClick="0" advTm="3000">
    <p:random/>
  </p:transition>
  <p:hf sldNum="0" hdr="0"/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defTabSz="609600" rtl="0" fontAlgn="base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defTabSz="609600" rtl="0" fontAlgn="base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defTabSz="609600" rtl="0" fontAlgn="base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defTabSz="609600" rtl="0" fontAlgn="base">
        <a:spcBef>
          <a:spcPct val="0"/>
        </a:spcBef>
        <a:spcAft>
          <a:spcPct val="0"/>
        </a:spcAft>
        <a:buClr>
          <a:srgbClr val="000000"/>
        </a:buClr>
        <a:defRPr sz="2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495300" lvl="1" indent="-190500" algn="l" defTabSz="60960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762000" lvl="2" indent="-152400" algn="l" defTabSz="609600" rtl="0" eaLnBrk="0" fontAlgn="base" hangingPunct="0">
        <a:spcBef>
          <a:spcPct val="20000"/>
        </a:spcBef>
        <a:spcAft>
          <a:spcPct val="0"/>
        </a:spcAft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068388" lvl="3" indent="-152400" algn="l" defTabSz="609600" rtl="0" eaLnBrk="0" fontAlgn="base" hangingPunct="0">
        <a:spcBef>
          <a:spcPct val="20000"/>
        </a:spcBef>
        <a:spcAft>
          <a:spcPct val="0"/>
        </a:spcAft>
        <a:buChar char="–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373188" lvl="4" indent="-152400" algn="l" defTabSz="609600" rtl="0" eaLnBrk="0" fontAlgn="base" hangingPunct="0">
        <a:spcBef>
          <a:spcPct val="20000"/>
        </a:spcBef>
        <a:spcAft>
          <a:spcPct val="0"/>
        </a:spcAft>
        <a:buChar char="»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023647" lvl="5" indent="-93059" algn="l" defTabSz="61082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09764" lvl="6" indent="-93059" algn="l" defTabSz="61082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95881" lvl="7" indent="-93059" algn="l" defTabSz="61082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1999" lvl="8" indent="-93059" algn="l" defTabSz="61082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4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7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86118" lvl="1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72235" lvl="2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58353" lvl="3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44470" lvl="4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30588" lvl="5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116706" lvl="6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02823" lvl="7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88941" lvl="8" indent="0" algn="l" defTabSz="372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2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EADDC11-1692-4699-9B95-A6FBB632C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9F08161-6606-4106-9C15-2AD66EED71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A754A8-A53D-4FF7-9A0D-6498EB1F0F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350" eaLnBrk="1" fontAlgn="auto" hangingPunct="1">
              <a:spcBef>
                <a:spcPts val="0"/>
              </a:spcBef>
              <a:spcAft>
                <a:spcPts val="0"/>
              </a:spcAft>
              <a:defRPr sz="788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241B9F-4D7D-4DCB-8FB2-137924D598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350" eaLnBrk="1" fontAlgn="auto" hangingPunct="1">
              <a:spcBef>
                <a:spcPts val="0"/>
              </a:spcBef>
              <a:spcAft>
                <a:spcPts val="0"/>
              </a:spcAft>
              <a:defRPr sz="788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0212D2-A66F-43F5-BBC3-3F3154F23A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350" eaLnBrk="1" hangingPunct="1">
              <a:defRPr sz="7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6DC6E2-4CA6-4682-BCB7-53D804C26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8CE95D50-7FF2-4915-8350-F244A549E7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C0CC94D-AD58-49F5-AF58-35ED5A5C74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47DB6-3FC4-4315-AA4A-438448E13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820BA70-CE74-4490-BBD3-C0C5FC5C55CE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36A2D-5381-42B5-B236-3E1DC7A35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39DF-0894-4E32-B445-331D4EFAE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36DF98-25C5-4F13-933E-019D2F24F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5154" r:id="rId2"/>
    <p:sldLayoutId id="2147485155" r:id="rId3"/>
    <p:sldLayoutId id="2147485156" r:id="rId4"/>
    <p:sldLayoutId id="2147485157" r:id="rId5"/>
    <p:sldLayoutId id="2147485158" r:id="rId6"/>
    <p:sldLayoutId id="2147485159" r:id="rId7"/>
    <p:sldLayoutId id="2147485160" r:id="rId8"/>
    <p:sldLayoutId id="2147485161" r:id="rId9"/>
    <p:sldLayoutId id="2147485162" r:id="rId10"/>
    <p:sldLayoutId id="2147485163" r:id="rId11"/>
    <p:sldLayoutId id="214748516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74641E5-A02F-4014-BA9E-216F91BDB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AC097A-9240-4984-8C5E-8050530E7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570DED-69F7-42A6-BF04-7BC097439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5CDA00-8F47-46C8-AE4B-E88CC62C98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3E63-4C7E-443B-AA33-C7DD275525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10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376D5E-79EB-459C-9340-4C2A5B992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1" r:id="rId1"/>
    <p:sldLayoutId id="2147485182" r:id="rId2"/>
    <p:sldLayoutId id="2147485183" r:id="rId3"/>
    <p:sldLayoutId id="2147485184" r:id="rId4"/>
    <p:sldLayoutId id="2147485185" r:id="rId5"/>
    <p:sldLayoutId id="2147485186" r:id="rId6"/>
    <p:sldLayoutId id="2147485187" r:id="rId7"/>
    <p:sldLayoutId id="2147485188" r:id="rId8"/>
    <p:sldLayoutId id="2147485189" r:id="rId9"/>
    <p:sldLayoutId id="2147485190" r:id="rId10"/>
    <p:sldLayoutId id="2147485191" r:id="rId11"/>
    <p:sldLayoutId id="2147485192" r:id="rId12"/>
    <p:sldLayoutId id="2147485193" r:id="rId13"/>
    <p:sldLayoutId id="2147485194" r:id="rId14"/>
    <p:sldLayoutId id="2147485195" r:id="rId15"/>
    <p:sldLayoutId id="2147485196" r:id="rId16"/>
    <p:sldLayoutId id="2147485197" r:id="rId17"/>
    <p:sldLayoutId id="2147485198" r:id="rId18"/>
    <p:sldLayoutId id="2147485199" r:id="rId19"/>
    <p:sldLayoutId id="2147485200" r:id="rId20"/>
    <p:sldLayoutId id="2147485201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4D9658DC-01F8-4934-AD77-95E02A09D1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8DE71634-15FC-4C79-8C47-FE34718AD6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DAAE9-6EF8-4617-AFDE-E68EDB461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17024702-9F70-4068-A2C5-BC834138DC13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1B33E-6D86-4BBA-8855-E84A577AC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10EC-9FD1-4BD9-8DEB-0EF65E68E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2D8CDCF-61F1-439E-A320-59BEB8F88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2" r:id="rId1"/>
    <p:sldLayoutId id="2147485203" r:id="rId2"/>
    <p:sldLayoutId id="2147485204" r:id="rId3"/>
    <p:sldLayoutId id="2147485205" r:id="rId4"/>
    <p:sldLayoutId id="2147485206" r:id="rId5"/>
    <p:sldLayoutId id="2147485207" r:id="rId6"/>
    <p:sldLayoutId id="2147485208" r:id="rId7"/>
    <p:sldLayoutId id="2147485209" r:id="rId8"/>
    <p:sldLayoutId id="2147485210" r:id="rId9"/>
    <p:sldLayoutId id="2147485211" r:id="rId10"/>
    <p:sldLayoutId id="2147485212" r:id="rId11"/>
    <p:sldLayoutId id="2147485213" r:id="rId12"/>
    <p:sldLayoutId id="2147485214" r:id="rId13"/>
    <p:sldLayoutId id="2147485215" r:id="rId14"/>
    <p:sldLayoutId id="2147485216" r:id="rId15"/>
    <p:sldLayoutId id="2147485217" r:id="rId16"/>
    <p:sldLayoutId id="2147485218" r:id="rId17"/>
    <p:sldLayoutId id="2147485219" r:id="rId18"/>
    <p:sldLayoutId id="2147485220" r:id="rId19"/>
    <p:sldLayoutId id="2147485221" r:id="rId2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57878E2-AC74-447D-B20B-D0D79A785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3"/>
            <a:ext cx="8229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F2F2929-B782-4DFA-B1FC-B101E059F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59721DF-5DFD-4542-AC37-025FBDF5E9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685800" eaLnBrk="1" hangingPunct="1">
              <a:defRPr sz="9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FEAED82-C06E-4F8F-B76D-9D9B1AF12D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eaLnBrk="1" hangingPunct="1">
              <a:defRPr sz="9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F5708C9A-A4F0-4B82-A5EC-3A67D051D6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F0941545-0E1D-4F9B-9937-8F0D83059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3" name="Freeform 7">
            <a:extLst>
              <a:ext uri="{FF2B5EF4-FFF2-40B4-BE49-F238E27FC236}">
                <a16:creationId xmlns:a16="http://schemas.microsoft.com/office/drawing/2014/main" id="{12C5F7DF-085B-4AB4-A656-AB6CADB06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1450"/>
            <a:ext cx="8229600" cy="4572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A919B1C7-1B24-4529-AE06-E5BB6A9DB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6291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  <p:sldLayoutId id="2147485292" r:id="rId12"/>
    <p:sldLayoutId id="2147485293" r:id="rId13"/>
    <p:sldLayoutId id="214748529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Garamond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Garamond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428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1900">
          <a:solidFill>
            <a:schemeClr val="tx1"/>
          </a:solidFill>
          <a:latin typeface="+mn-lt"/>
        </a:defRPr>
      </a:lvl2pPr>
      <a:lvl3pPr marL="766763" indent="-2619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004888" indent="-2365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1500">
          <a:solidFill>
            <a:schemeClr val="tx1"/>
          </a:solidFill>
          <a:latin typeface="+mn-lt"/>
        </a:defRPr>
      </a:lvl4pPr>
      <a:lvl5pPr marL="1260475" indent="-2540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5pPr>
      <a:lvl6pPr marL="1603772" indent="-2547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946672" indent="-2547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89572" indent="-2547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632472" indent="-2547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tada.wav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emf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png"/><Relationship Id="rId5" Type="http://schemas.openxmlformats.org/officeDocument/2006/relationships/diagramData" Target="../diagrams/data1.xml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图片 2084" descr="封面">
            <a:extLst>
              <a:ext uri="{FF2B5EF4-FFF2-40B4-BE49-F238E27FC236}">
                <a16:creationId xmlns:a16="http://schemas.microsoft.com/office/drawing/2014/main" id="{573AE0B2-3519-4FBE-A6BA-E4B076ED4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40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>
            <a:extLst>
              <a:ext uri="{FF2B5EF4-FFF2-40B4-BE49-F238E27FC236}">
                <a16:creationId xmlns:a16="http://schemas.microsoft.com/office/drawing/2014/main" id="{EB8423D9-9B1A-4C04-8B68-ACE091004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636588"/>
            <a:ext cx="6507162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图片 2077" descr="2">
            <a:extLst>
              <a:ext uri="{FF2B5EF4-FFF2-40B4-BE49-F238E27FC236}">
                <a16:creationId xmlns:a16="http://schemas.microsoft.com/office/drawing/2014/main" id="{774B87CF-ADAF-47D2-B7D4-9F3DC4CD11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833438"/>
            <a:ext cx="1257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>
            <a:extLst>
              <a:ext uri="{FF2B5EF4-FFF2-40B4-BE49-F238E27FC236}">
                <a16:creationId xmlns:a16="http://schemas.microsoft.com/office/drawing/2014/main" id="{70C93559-2AF5-4BE8-8977-D712C5A2D9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63" y="812800"/>
            <a:ext cx="14081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EC6C53-CE8D-402F-B818-5E85F16BAE07}"/>
              </a:ext>
            </a:extLst>
          </p:cNvPr>
          <p:cNvSpPr/>
          <p:nvPr/>
        </p:nvSpPr>
        <p:spPr>
          <a:xfrm>
            <a:off x="2122290" y="2874675"/>
            <a:ext cx="4842238" cy="2078282"/>
          </a:xfrm>
          <a:prstGeom prst="rect">
            <a:avLst/>
          </a:prstGeom>
          <a:noFill/>
        </p:spPr>
        <p:txBody>
          <a:bodyPr spcFirstLastPara="1" wrap="none" lIns="51435" tIns="25718" rIns="51435" bIns="25718">
            <a:prstTxWarp prst="textArchUp">
              <a:avLst/>
            </a:prstTxWarp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CHÀO MỪNG CÁC CON</a:t>
            </a:r>
          </a:p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38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86023" name="LittleGirlBeatInstrumental-V.A-2918581">
            <a:hlinkClick r:id="" action="ppaction://media"/>
            <a:extLst>
              <a:ext uri="{FF2B5EF4-FFF2-40B4-BE49-F238E27FC236}">
                <a16:creationId xmlns:a16="http://schemas.microsoft.com/office/drawing/2014/main" id="{5CE330D8-28F2-4D1D-8B6F-BA534C8407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>
            <a:extLst>
              <a:ext uri="{FF2B5EF4-FFF2-40B4-BE49-F238E27FC236}">
                <a16:creationId xmlns:a16="http://schemas.microsoft.com/office/drawing/2014/main" id="{243C7625-3B4D-4CCC-8D34-413FFE6D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80" y="439800"/>
            <a:ext cx="1955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2D4DE4DD-4B03-47A7-97A8-A6FAF3A0F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88" y="452438"/>
            <a:ext cx="378449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Tính bằng hai cách : 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C995266C-EC09-44EC-B2D9-A022B8313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257300"/>
            <a:ext cx="249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+ 35) : 5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76DD15F7-16BB-490C-BFB8-BBCC26E17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1" y="1800225"/>
            <a:ext cx="358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+ 35) : 5 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6299E3DA-8385-4D16-BD81-76DEA06A5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1" y="2941638"/>
            <a:ext cx="3049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+ 35) :  5			</a:t>
            </a:r>
          </a:p>
        </p:txBody>
      </p:sp>
      <p:sp>
        <p:nvSpPr>
          <p:cNvPr id="8206" name="Rectangle 13">
            <a:extLst>
              <a:ext uri="{FF2B5EF4-FFF2-40B4-BE49-F238E27FC236}">
                <a16:creationId xmlns:a16="http://schemas.microsoft.com/office/drawing/2014/main" id="{E8FA6158-1CCC-4E17-9346-4BD5D75B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1" y="1800225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14">
            <a:extLst>
              <a:ext uri="{FF2B5EF4-FFF2-40B4-BE49-F238E27FC236}">
                <a16:creationId xmlns:a16="http://schemas.microsoft.com/office/drawing/2014/main" id="{88E7EAA5-2725-445F-9818-7BF729AAF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470" y="1847056"/>
            <a:ext cx="2061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: 5 = 10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8" name="Rectangle 15">
            <a:extLst>
              <a:ext uri="{FF2B5EF4-FFF2-40B4-BE49-F238E27FC236}">
                <a16:creationId xmlns:a16="http://schemas.microsoft.com/office/drawing/2014/main" id="{A3645862-F6E8-4B57-B8A4-E1ADC747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2804320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9" name="Rectangle 16">
            <a:extLst>
              <a:ext uri="{FF2B5EF4-FFF2-40B4-BE49-F238E27FC236}">
                <a16:creationId xmlns:a16="http://schemas.microsoft.com/office/drawing/2014/main" id="{2864D69D-5547-40A3-860B-F8FBB02F5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14" y="2848113"/>
            <a:ext cx="273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1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5  + 35 : 5 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0" name="Rectangle 17">
            <a:extLst>
              <a:ext uri="{FF2B5EF4-FFF2-40B4-BE49-F238E27FC236}">
                <a16:creationId xmlns:a16="http://schemas.microsoft.com/office/drawing/2014/main" id="{8AC386CB-0FBA-4982-9B46-DB7F5467E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85" y="3327538"/>
            <a:ext cx="1492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  + 7 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1" name="Rectangle 18">
            <a:extLst>
              <a:ext uri="{FF2B5EF4-FFF2-40B4-BE49-F238E27FC236}">
                <a16:creationId xmlns:a16="http://schemas.microsoft.com/office/drawing/2014/main" id="{DEF3CBC0-B916-4A23-9221-91FCDBE9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480" y="3327538"/>
            <a:ext cx="1017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10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2" grpId="0"/>
      <p:bldP spid="36875" grpId="0"/>
      <p:bldP spid="36876" grpId="0"/>
      <p:bldP spid="8206" grpId="0"/>
      <p:bldP spid="8207" grpId="0"/>
      <p:bldP spid="8208" grpId="0"/>
      <p:bldP spid="8209" grpId="0"/>
      <p:bldP spid="8210" grpId="0"/>
      <p:bldP spid="82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Text Box 49">
            <a:extLst>
              <a:ext uri="{FF2B5EF4-FFF2-40B4-BE49-F238E27FC236}">
                <a16:creationId xmlns:a16="http://schemas.microsoft.com/office/drawing/2014/main" id="{FC2309BC-4EFA-40D2-BE19-D9B4C7BF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882650"/>
            <a:ext cx="3679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 + 4) : 4 </a:t>
            </a:r>
          </a:p>
        </p:txBody>
      </p:sp>
      <p:sp>
        <p:nvSpPr>
          <p:cNvPr id="6194" name="Text Box 50">
            <a:extLst>
              <a:ext uri="{FF2B5EF4-FFF2-40B4-BE49-F238E27FC236}">
                <a16:creationId xmlns:a16="http://schemas.microsoft.com/office/drawing/2014/main" id="{6CF95DB8-7C69-4E48-ACBE-2E43D7E76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5" y="1424385"/>
            <a:ext cx="1943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:</a:t>
            </a:r>
          </a:p>
        </p:txBody>
      </p:sp>
      <p:sp>
        <p:nvSpPr>
          <p:cNvPr id="6195" name="Text Box 51">
            <a:extLst>
              <a:ext uri="{FF2B5EF4-FFF2-40B4-BE49-F238E27FC236}">
                <a16:creationId xmlns:a16="http://schemas.microsoft.com/office/drawing/2014/main" id="{E3551B05-41E1-482A-8992-CAD0DB7B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571750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3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 :</a:t>
            </a:r>
          </a:p>
        </p:txBody>
      </p:sp>
      <p:sp>
        <p:nvSpPr>
          <p:cNvPr id="99333" name="Text Box 6">
            <a:extLst>
              <a:ext uri="{FF2B5EF4-FFF2-40B4-BE49-F238E27FC236}">
                <a16:creationId xmlns:a16="http://schemas.microsoft.com/office/drawing/2014/main" id="{CB76BC3D-0F12-448B-80A3-2938CD15B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368300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4" name="Text Box 7">
            <a:extLst>
              <a:ext uri="{FF2B5EF4-FFF2-40B4-BE49-F238E27FC236}">
                <a16:creationId xmlns:a16="http://schemas.microsoft.com/office/drawing/2014/main" id="{5F953C9E-EDE0-492F-B5F8-190A1971F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888" y="357188"/>
            <a:ext cx="6451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Tính bằng hai cách 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B6B99-A517-4C87-8992-4E75768EB5A9}"/>
              </a:ext>
            </a:extLst>
          </p:cNvPr>
          <p:cNvSpPr/>
          <p:nvPr/>
        </p:nvSpPr>
        <p:spPr>
          <a:xfrm>
            <a:off x="2748757" y="1468437"/>
            <a:ext cx="21272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(80 + 4) :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E3E07E-1B98-4D09-9A07-A13ABAD05584}"/>
              </a:ext>
            </a:extLst>
          </p:cNvPr>
          <p:cNvSpPr/>
          <p:nvPr/>
        </p:nvSpPr>
        <p:spPr>
          <a:xfrm>
            <a:off x="2500312" y="2598738"/>
            <a:ext cx="2487613" cy="3857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65000"/>
              </a:lnSpc>
              <a:spcBef>
                <a:spcPct val="3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(80 + 4) : 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8D9F01-C961-4E52-84FC-EF04BDB4CBB4}"/>
              </a:ext>
            </a:extLst>
          </p:cNvPr>
          <p:cNvSpPr/>
          <p:nvPr/>
        </p:nvSpPr>
        <p:spPr>
          <a:xfrm>
            <a:off x="4691857" y="1508918"/>
            <a:ext cx="25098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84  : 4  = 21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CFD7E3-ED0E-4382-AEC2-E8BC82531DE2}"/>
              </a:ext>
            </a:extLst>
          </p:cNvPr>
          <p:cNvSpPr/>
          <p:nvPr/>
        </p:nvSpPr>
        <p:spPr>
          <a:xfrm>
            <a:off x="4376738" y="2485232"/>
            <a:ext cx="4572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 :  4  +  4 : 4 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 +   1  =  21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3" grpId="0"/>
      <p:bldP spid="6194" grpId="0"/>
      <p:bldP spid="6195" grpId="0"/>
      <p:bldP spid="13" grpId="0"/>
      <p:bldP spid="14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1E1B942-C1EF-4B3F-9361-4CE7BF8D3EC0}"/>
              </a:ext>
            </a:extLst>
          </p:cNvPr>
          <p:cNvSpPr/>
          <p:nvPr/>
        </p:nvSpPr>
        <p:spPr>
          <a:xfrm>
            <a:off x="179388" y="2197100"/>
            <a:ext cx="8826500" cy="2085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355" name="Text Box 7">
            <a:extLst>
              <a:ext uri="{FF2B5EF4-FFF2-40B4-BE49-F238E27FC236}">
                <a16:creationId xmlns:a16="http://schemas.microsoft.com/office/drawing/2014/main" id="{F8E5BA11-FBED-49B2-B275-87EE8703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1800"/>
            <a:ext cx="845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b) </a:t>
            </a:r>
            <a:r>
              <a:rPr lang="en-US" altLang="vi-VN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bằng hai cách ( theo mẫu ) :</a:t>
            </a:r>
            <a:endParaRPr lang="en-US" alt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6" name="Text Box 39">
            <a:extLst>
              <a:ext uri="{FF2B5EF4-FFF2-40B4-BE49-F238E27FC236}">
                <a16:creationId xmlns:a16="http://schemas.microsoft.com/office/drawing/2014/main" id="{4F8AE72B-D5E8-4073-8780-E2AB93F74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881063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: 6 + 24 : 6</a:t>
            </a:r>
          </a:p>
        </p:txBody>
      </p:sp>
      <p:sp>
        <p:nvSpPr>
          <p:cNvPr id="100357" name="Text Box 40">
            <a:extLst>
              <a:ext uri="{FF2B5EF4-FFF2-40B4-BE49-F238E27FC236}">
                <a16:creationId xmlns:a16="http://schemas.microsoft.com/office/drawing/2014/main" id="{C7E98937-13FA-4AD0-AB9E-12BD4DCB1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950913"/>
            <a:ext cx="2960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 + 9 : 3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57" name="Text Box 45">
            <a:extLst>
              <a:ext uri="{FF2B5EF4-FFF2-40B4-BE49-F238E27FC236}">
                <a16:creationId xmlns:a16="http://schemas.microsoft.com/office/drawing/2014/main" id="{44756B05-9AD8-4347-AEF5-AA3F85930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462088"/>
            <a:ext cx="784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     12 : 4  + 20 : 4 = ?</a:t>
            </a:r>
          </a:p>
        </p:txBody>
      </p:sp>
      <p:sp>
        <p:nvSpPr>
          <p:cNvPr id="13358" name="Text Box 46">
            <a:extLst>
              <a:ext uri="{FF2B5EF4-FFF2-40B4-BE49-F238E27FC236}">
                <a16:creationId xmlns:a16="http://schemas.microsoft.com/office/drawing/2014/main" id="{4091E8BA-2D50-4F9D-A549-1CEE8A75A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2490788"/>
            <a:ext cx="165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</a:p>
        </p:txBody>
      </p:sp>
      <p:sp>
        <p:nvSpPr>
          <p:cNvPr id="13359" name="Text Box 47">
            <a:extLst>
              <a:ext uri="{FF2B5EF4-FFF2-40B4-BE49-F238E27FC236}">
                <a16:creationId xmlns:a16="http://schemas.microsoft.com/office/drawing/2014/main" id="{3C55E6D3-AC1D-4098-8792-1CD3782ED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2454275"/>
            <a:ext cx="124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4</a:t>
            </a:r>
          </a:p>
        </p:txBody>
      </p:sp>
      <p:sp>
        <p:nvSpPr>
          <p:cNvPr id="13360" name="Text Box 48">
            <a:extLst>
              <a:ext uri="{FF2B5EF4-FFF2-40B4-BE49-F238E27FC236}">
                <a16:creationId xmlns:a16="http://schemas.microsoft.com/office/drawing/2014/main" id="{39C06299-6E77-49CA-ACAE-5DA7D657D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2428875"/>
            <a:ext cx="576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361" name="Text Box 49">
            <a:extLst>
              <a:ext uri="{FF2B5EF4-FFF2-40B4-BE49-F238E27FC236}">
                <a16:creationId xmlns:a16="http://schemas.microsoft.com/office/drawing/2014/main" id="{14829223-DDF7-42E5-84D6-1FCB9549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2470150"/>
            <a:ext cx="112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: 4</a:t>
            </a:r>
          </a:p>
        </p:txBody>
      </p:sp>
      <p:sp>
        <p:nvSpPr>
          <p:cNvPr id="13362" name="Text Box 50">
            <a:extLst>
              <a:ext uri="{FF2B5EF4-FFF2-40B4-BE49-F238E27FC236}">
                <a16:creationId xmlns:a16="http://schemas.microsoft.com/office/drawing/2014/main" id="{A077F35A-B3E1-4BBF-8410-E22D8BDB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013" y="2498725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 </a:t>
            </a:r>
            <a:r>
              <a:rPr lang="en-US" altLang="vi-V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</a:p>
        </p:txBody>
      </p:sp>
      <p:sp>
        <p:nvSpPr>
          <p:cNvPr id="13366" name="Text Box 54">
            <a:extLst>
              <a:ext uri="{FF2B5EF4-FFF2-40B4-BE49-F238E27FC236}">
                <a16:creationId xmlns:a16="http://schemas.microsoft.com/office/drawing/2014/main" id="{F031590D-7251-4FE6-BC27-23A78E161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1" y="3154362"/>
            <a:ext cx="488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    12 : 4 + 20  : 4   </a:t>
            </a:r>
          </a:p>
        </p:txBody>
      </p:sp>
      <p:sp>
        <p:nvSpPr>
          <p:cNvPr id="13369" name="Text Box 57">
            <a:extLst>
              <a:ext uri="{FF2B5EF4-FFF2-40B4-BE49-F238E27FC236}">
                <a16:creationId xmlns:a16="http://schemas.microsoft.com/office/drawing/2014/main" id="{7C4AD8D4-3006-4FEF-8DE6-1A558C01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3173412"/>
            <a:ext cx="3338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(12 + 20) : 4</a:t>
            </a:r>
          </a:p>
        </p:txBody>
      </p:sp>
      <p:sp>
        <p:nvSpPr>
          <p:cNvPr id="13371" name="Text Box 59">
            <a:extLst>
              <a:ext uri="{FF2B5EF4-FFF2-40B4-BE49-F238E27FC236}">
                <a16:creationId xmlns:a16="http://schemas.microsoft.com/office/drawing/2014/main" id="{31B13746-BC05-46FC-BFB4-10D81DE1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613" y="3617911"/>
            <a:ext cx="411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32     : 4</a:t>
            </a: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F41645DD-6FD6-4633-A45F-173B294DE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995" y="2509044"/>
            <a:ext cx="267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855A7F70-B8B3-47C3-A6BD-7B113978D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3648073"/>
            <a:ext cx="411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7" grpId="0"/>
      <p:bldP spid="13358" grpId="0"/>
      <p:bldP spid="13359" grpId="0"/>
      <p:bldP spid="13360" grpId="0"/>
      <p:bldP spid="13361" grpId="0"/>
      <p:bldP spid="13362" grpId="0"/>
      <p:bldP spid="13366" grpId="0"/>
      <p:bldP spid="13369" grpId="0"/>
      <p:bldP spid="13371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9">
            <a:extLst>
              <a:ext uri="{FF2B5EF4-FFF2-40B4-BE49-F238E27FC236}">
                <a16:creationId xmlns:a16="http://schemas.microsoft.com/office/drawing/2014/main" id="{B48A9CD6-0BF8-488F-8568-8050EC18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" y="-3970"/>
            <a:ext cx="318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: 6 + 24 : 6</a:t>
            </a:r>
          </a:p>
        </p:txBody>
      </p:sp>
      <p:sp>
        <p:nvSpPr>
          <p:cNvPr id="101379" name="Text Box 40">
            <a:extLst>
              <a:ext uri="{FF2B5EF4-FFF2-40B4-BE49-F238E27FC236}">
                <a16:creationId xmlns:a16="http://schemas.microsoft.com/office/drawing/2014/main" id="{497B360D-41EF-49B9-ABF1-681C5C7A2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2135980"/>
            <a:ext cx="2960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 + 9 : 3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0" name="Text Box 12">
            <a:extLst>
              <a:ext uri="{FF2B5EF4-FFF2-40B4-BE49-F238E27FC236}">
                <a16:creationId xmlns:a16="http://schemas.microsoft.com/office/drawing/2014/main" id="{258C3EF3-BBAA-4055-AC16-3EEB2242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843" y="1228654"/>
            <a:ext cx="30495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6 + 24 : 6	</a:t>
            </a:r>
          </a:p>
        </p:txBody>
      </p:sp>
      <p:sp>
        <p:nvSpPr>
          <p:cNvPr id="101381" name="Rectangle 13">
            <a:extLst>
              <a:ext uri="{FF2B5EF4-FFF2-40B4-BE49-F238E27FC236}">
                <a16:creationId xmlns:a16="http://schemas.microsoft.com/office/drawing/2014/main" id="{1BC246DE-8324-4109-8052-55785BB28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0" y="519905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2" name="Rectangle 14">
            <a:extLst>
              <a:ext uri="{FF2B5EF4-FFF2-40B4-BE49-F238E27FC236}">
                <a16:creationId xmlns:a16="http://schemas.microsoft.com/office/drawing/2014/main" id="{690E5DB4-B942-4ADB-8DBB-6AC9FB4E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231" y="563562"/>
            <a:ext cx="265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 + 4  =    7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3" name="Rectangle 15">
            <a:extLst>
              <a:ext uri="{FF2B5EF4-FFF2-40B4-BE49-F238E27FC236}">
                <a16:creationId xmlns:a16="http://schemas.microsoft.com/office/drawing/2014/main" id="{C80FAEA8-D60D-40AD-9BD8-D2E50D4CE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1123949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alt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4" name="Rectangle 16">
            <a:extLst>
              <a:ext uri="{FF2B5EF4-FFF2-40B4-BE49-F238E27FC236}">
                <a16:creationId xmlns:a16="http://schemas.microsoft.com/office/drawing/2014/main" id="{60905305-CFC1-4E23-9EB1-F65359042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1150143"/>
            <a:ext cx="2443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( 18 + 24) : 6 </a:t>
            </a:r>
            <a:endParaRPr lang="en-US" alt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5" name="Rectangle 17">
            <a:extLst>
              <a:ext uri="{FF2B5EF4-FFF2-40B4-BE49-F238E27FC236}">
                <a16:creationId xmlns:a16="http://schemas.microsoft.com/office/drawing/2014/main" id="{590DFE52-215B-4DFC-B3F7-80AD6378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1616868"/>
            <a:ext cx="2216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42     :  6 </a:t>
            </a:r>
            <a:endParaRPr lang="en-US" alt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6" name="Rectangle 18">
            <a:extLst>
              <a:ext uri="{FF2B5EF4-FFF2-40B4-BE49-F238E27FC236}">
                <a16:creationId xmlns:a16="http://schemas.microsoft.com/office/drawing/2014/main" id="{B5BD0BBA-A50A-42E1-B06D-53C585337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4231" y="1613693"/>
            <a:ext cx="172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7</a:t>
            </a:r>
            <a:endParaRPr lang="en-US" alt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1E22124B-5F37-42EF-ABD2-0B293C3E1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399" y="2803524"/>
            <a:ext cx="358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 + 9 : 3</a:t>
            </a:r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853ECF74-6869-48E7-9283-03BF10239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968" y="3537847"/>
            <a:ext cx="30495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(60 + 9) :  3			</a:t>
            </a:r>
          </a:p>
        </p:txBody>
      </p:sp>
      <p:sp>
        <p:nvSpPr>
          <p:cNvPr id="101389" name="Rectangle 13">
            <a:extLst>
              <a:ext uri="{FF2B5EF4-FFF2-40B4-BE49-F238E27FC236}">
                <a16:creationId xmlns:a16="http://schemas.microsoft.com/office/drawing/2014/main" id="{2B45D70D-FD2A-43BF-B9E9-7C4D188E5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6" y="2776537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0" name="Rectangle 14">
            <a:extLst>
              <a:ext uri="{FF2B5EF4-FFF2-40B4-BE49-F238E27FC236}">
                <a16:creationId xmlns:a16="http://schemas.microsoft.com/office/drawing/2014/main" id="{A5CCACDF-3906-40BC-B41B-7248E1647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61" y="2835344"/>
            <a:ext cx="3141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20   +   3   =  23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1" name="Rectangle 15">
            <a:extLst>
              <a:ext uri="{FF2B5EF4-FFF2-40B4-BE49-F238E27FC236}">
                <a16:creationId xmlns:a16="http://schemas.microsoft.com/office/drawing/2014/main" id="{5E226635-1631-4158-B091-C90D2626E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5" y="3390971"/>
            <a:ext cx="1462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  <a:endParaRPr lang="en-US" altLang="vi-VN" sz="28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2" name="Rectangle 17">
            <a:extLst>
              <a:ext uri="{FF2B5EF4-FFF2-40B4-BE49-F238E27FC236}">
                <a16:creationId xmlns:a16="http://schemas.microsoft.com/office/drawing/2014/main" id="{371B509C-F731-4C1E-A7BF-D45612D3B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956" y="3914846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69    :  3 </a:t>
            </a:r>
            <a:endParaRPr lang="en-US" alt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3" name="Rectangle 18">
            <a:extLst>
              <a:ext uri="{FF2B5EF4-FFF2-40B4-BE49-F238E27FC236}">
                <a16:creationId xmlns:a16="http://schemas.microsoft.com/office/drawing/2014/main" id="{265628F1-E601-4AE3-9E86-60DF2E35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381" y="3916434"/>
            <a:ext cx="2120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23</a:t>
            </a:r>
            <a:endParaRPr lang="en-US" alt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94" name="Text Box 11">
            <a:extLst>
              <a:ext uri="{FF2B5EF4-FFF2-40B4-BE49-F238E27FC236}">
                <a16:creationId xmlns:a16="http://schemas.microsoft.com/office/drawing/2014/main" id="{F68ECCA7-935D-4C9F-B632-7F5F69DE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843" y="545305"/>
            <a:ext cx="358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6 + 24 : 6 </a:t>
            </a:r>
          </a:p>
        </p:txBody>
      </p:sp>
      <p:sp>
        <p:nvSpPr>
          <p:cNvPr id="101396" name="TextBox 25">
            <a:extLst>
              <a:ext uri="{FF2B5EF4-FFF2-40B4-BE49-F238E27FC236}">
                <a16:creationId xmlns:a16="http://schemas.microsoft.com/office/drawing/2014/main" id="{134878B8-1CC4-4390-A521-001A43B03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684" y="3426030"/>
            <a:ext cx="2441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: 3 + 9 : 3</a:t>
            </a:r>
          </a:p>
        </p:txBody>
      </p:sp>
    </p:spTree>
    <p:extLst>
      <p:ext uri="{BB962C8B-B14F-4D97-AF65-F5344CB8AC3E}">
        <p14:creationId xmlns:p14="http://schemas.microsoft.com/office/powerpoint/2010/main" val="218976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128ABE2F-935F-480C-BF9E-CDCE5F21D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27238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FF"/>
                </a:solidFill>
                <a:latin typeface=".VnTime" pitchFamily="34" charset="0"/>
              </a:rPr>
              <a:t> 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chia một tổng cho một số, </a:t>
            </a:r>
            <a:r>
              <a:rPr lang="en-US" altLang="zh-CN" sz="2800" b="1" i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nếu các số hạng của tổng đều chia hết cho số chia</a:t>
            </a:r>
            <a:r>
              <a:rPr lang="en-US" altLang="zh-CN" sz="2800" b="1" i="1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thì ta có thể chia từng số hạng cho số chia, rồi cộng các kết quả tìm được với nhau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A8F64-6283-4CE6-A3E1-4DD1EAF74214}"/>
              </a:ext>
            </a:extLst>
          </p:cNvPr>
          <p:cNvSpPr txBox="1"/>
          <p:nvPr/>
        </p:nvSpPr>
        <p:spPr>
          <a:xfrm>
            <a:off x="1014413" y="990600"/>
            <a:ext cx="7267575" cy="5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1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CC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D054377-F445-48D5-8B1B-C2C7A0D72D15}"/>
              </a:ext>
            </a:extLst>
          </p:cNvPr>
          <p:cNvSpPr/>
          <p:nvPr/>
        </p:nvSpPr>
        <p:spPr>
          <a:xfrm>
            <a:off x="0" y="2603500"/>
            <a:ext cx="9144000" cy="2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altLang="zh-CN">
              <a:solidFill>
                <a:srgbClr val="FFFFFF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493D522D-66B6-45C0-9B38-6A5D916A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2668588"/>
            <a:ext cx="867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45B4F8AC-590D-4238-9175-252F28778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009650"/>
            <a:ext cx="406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(27 - 18) : 3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E788C370-0814-4F25-9FF5-41AC87E07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1049338"/>
            <a:ext cx="4073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(64 - 32) : 8</a:t>
            </a:r>
          </a:p>
        </p:txBody>
      </p:sp>
      <p:sp>
        <p:nvSpPr>
          <p:cNvPr id="40979" name="Text Box 19">
            <a:extLst>
              <a:ext uri="{FF2B5EF4-FFF2-40B4-BE49-F238E27FC236}">
                <a16:creationId xmlns:a16="http://schemas.microsoft.com/office/drawing/2014/main" id="{B6F877C0-8115-4D58-816C-26E130C8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09750"/>
            <a:ext cx="456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(35 - 21) : 7 = ?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57A32615-776C-412F-A0C6-58AB5032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050" y="2684463"/>
            <a:ext cx="5548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( 35 - 21 ) : 7   = 14 : 7  = 2</a:t>
            </a:r>
          </a:p>
        </p:txBody>
      </p:sp>
      <p:sp>
        <p:nvSpPr>
          <p:cNvPr id="40982" name="Text Box 22">
            <a:extLst>
              <a:ext uri="{FF2B5EF4-FFF2-40B4-BE49-F238E27FC236}">
                <a16:creationId xmlns:a16="http://schemas.microsoft.com/office/drawing/2014/main" id="{8B40EDED-D178-47BD-8D6D-0266AB590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3481388"/>
            <a:ext cx="8631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(35  - 21) : 7  = 35 : 7 - 21 : 7        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      5   -   3        =   2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Text Box 7">
            <a:extLst>
              <a:ext uri="{FF2B5EF4-FFF2-40B4-BE49-F238E27FC236}">
                <a16:creationId xmlns:a16="http://schemas.microsoft.com/office/drawing/2014/main" id="{D39D9B10-37E9-45CB-939F-50E4CC00E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302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 Tính bằng hai cách ( theo mẫu ) :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512BBBC-EAA5-4189-99FF-7F8E92508A34}"/>
              </a:ext>
            </a:extLst>
          </p:cNvPr>
          <p:cNvSpPr/>
          <p:nvPr/>
        </p:nvSpPr>
        <p:spPr>
          <a:xfrm>
            <a:off x="8613775" y="4924425"/>
            <a:ext cx="530225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altLang="zh-CN" sz="140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ĐA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/>
      <p:bldP spid="40972" grpId="0"/>
      <p:bldP spid="40973" grpId="0"/>
      <p:bldP spid="40979" grpId="0"/>
      <p:bldP spid="40981" grpId="0"/>
      <p:bldP spid="40982" grpId="0"/>
      <p:bldP spid="174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Text Box 27">
            <a:extLst>
              <a:ext uri="{FF2B5EF4-FFF2-40B4-BE49-F238E27FC236}">
                <a16:creationId xmlns:a16="http://schemas.microsoft.com/office/drawing/2014/main" id="{ACBE94E0-A4B6-4F80-8AFF-A2328819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2889249"/>
            <a:ext cx="7585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1: ( 64 - 32 ) : 8  = 32 : 8  = 4</a:t>
            </a:r>
            <a:endParaRPr lang="en-US" altLang="vi-VN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50EC8B9F-31B8-4A8D-A5EF-744DBE749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502729"/>
            <a:ext cx="6413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( 64 - 32 ) : 8  = 64 : 8 - 32 : 8  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=   8   -   4  = 4</a:t>
            </a:r>
          </a:p>
        </p:txBody>
      </p:sp>
      <p:sp>
        <p:nvSpPr>
          <p:cNvPr id="18437" name="Text Box 30">
            <a:extLst>
              <a:ext uri="{FF2B5EF4-FFF2-40B4-BE49-F238E27FC236}">
                <a16:creationId xmlns:a16="http://schemas.microsoft.com/office/drawing/2014/main" id="{CDB70851-8B22-418B-A269-D3A35DBB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2324678"/>
            <a:ext cx="5280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 (64 - 32 ) : 8</a:t>
            </a:r>
          </a:p>
        </p:txBody>
      </p:sp>
      <p:sp>
        <p:nvSpPr>
          <p:cNvPr id="104453" name="Rectangle 13">
            <a:extLst>
              <a:ext uri="{FF2B5EF4-FFF2-40B4-BE49-F238E27FC236}">
                <a16:creationId xmlns:a16="http://schemas.microsoft.com/office/drawing/2014/main" id="{51B93382-B8E0-4CC5-B93E-3E0ACAD65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-55563"/>
            <a:ext cx="6686550" cy="52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Tính bằng hai cách ( theo mẫu ) </a:t>
            </a:r>
            <a:endParaRPr lang="en-US" alt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4C25DBF-2D9A-4AB4-B53B-6A44892D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38138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a)  (27 - 18) : 3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id="{FC23B135-4D0F-406C-9FF7-D82E4FA2A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812800"/>
            <a:ext cx="7585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1: ( 27 - 18 ) : 3 =  9 : 3  = 3</a:t>
            </a:r>
            <a:endParaRPr lang="en-US" altLang="vi-VN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A35438D-62E9-4CD9-8D7A-7F70D03F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555750"/>
            <a:ext cx="6413500" cy="76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( 27 - 18) : 3  = 27 : 3 - 18 : 3  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=    9  -   6   =  3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74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6" grpId="0"/>
      <p:bldP spid="18437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839EF171-9D8D-498B-9CB4-1BBB32AA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27238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Khi chia một hiệu cho một số,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nếu số bị trừ và số trừ đều chia hết cho số chia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thì ta có thể lấy số bị trừ và số trừ chia cho số chia, rồi lấy các kết quả trừ đi nhau.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2BEA5-B152-4229-81B2-BB9E836A1FAE}"/>
              </a:ext>
            </a:extLst>
          </p:cNvPr>
          <p:cNvSpPr txBox="1"/>
          <p:nvPr/>
        </p:nvSpPr>
        <p:spPr>
          <a:xfrm>
            <a:off x="1014413" y="990600"/>
            <a:ext cx="7267575" cy="5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1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65B0CCB7-C680-46DF-89E9-6EBA86C3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-889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5" name="tada.wav">
            <a:hlinkClick r:id="" action="ppaction://media"/>
            <a:extLst>
              <a:ext uri="{FF2B5EF4-FFF2-40B4-BE49-F238E27FC236}">
                <a16:creationId xmlns:a16="http://schemas.microsoft.com/office/drawing/2014/main" id="{78FA68D6-795F-4427-AA00-9D215A75B37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68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6">
            <a:extLst>
              <a:ext uri="{FF2B5EF4-FFF2-40B4-BE49-F238E27FC236}">
                <a16:creationId xmlns:a16="http://schemas.microsoft.com/office/drawing/2014/main" id="{48A4145B-E762-406B-84FC-F96AC092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98488"/>
            <a:ext cx="85582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 Bài 3. Lớp 4A có 32 học sinh chia thành các nhóm, mỗi nhóm có 4 học sinh. Lớp 4B có 28 học sinh cũng chia thành các nhóm, mỗi nhóm có 4 học sinh. Hỏi tất cả có bao nhiêu nhóm?</a:t>
            </a:r>
          </a:p>
        </p:txBody>
      </p:sp>
      <p:sp>
        <p:nvSpPr>
          <p:cNvPr id="106501" name="Text Box 7">
            <a:extLst>
              <a:ext uri="{FF2B5EF4-FFF2-40B4-BE49-F238E27FC236}">
                <a16:creationId xmlns:a16="http://schemas.microsoft.com/office/drawing/2014/main" id="{E8F46CCC-AC4F-48A1-A79F-36F82792D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93950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b="1" u="sng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AEFB466-47C7-416A-B180-DB5130145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598738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F514166C-FAAC-44D3-A83A-0C792F6B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3225800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Lớp 4A: 32 HS, chia mỗi nhóm có 4 HS.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8BA7F3AF-C639-4EE7-A032-6F6C0548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3700463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Lớp 4B: 28 HS, chia mỗi nhóm có 4 HS.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37804F9-9313-4857-8B84-63654031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297363"/>
            <a:ext cx="5562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3333CC"/>
                </a:solidFill>
                <a:latin typeface="Times New Roman" panose="02020603050405020304" pitchFamily="18" charset="0"/>
              </a:rPr>
              <a:t>Có tất cả: …… nhóm ?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4388D75B-D26E-41FF-B952-DD0278847DD5}"/>
              </a:ext>
            </a:extLst>
          </p:cNvPr>
          <p:cNvSpPr/>
          <p:nvPr/>
        </p:nvSpPr>
        <p:spPr>
          <a:xfrm>
            <a:off x="2800350" y="2216150"/>
            <a:ext cx="5981700" cy="914400"/>
          </a:xfrm>
          <a:prstGeom prst="wedgeEllipseCallout">
            <a:avLst>
              <a:gd name="adj1" fmla="val 54645"/>
              <a:gd name="adj2" fmla="val 8526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6">
            <a:extLst>
              <a:ext uri="{FF2B5EF4-FFF2-40B4-BE49-F238E27FC236}">
                <a16:creationId xmlns:a16="http://schemas.microsoft.com/office/drawing/2014/main" id="{8D9818E7-682F-4A4C-9BE5-54FEAAEBA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452438"/>
            <a:ext cx="142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D0489F42-3905-4EAC-AE45-7FF391DD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279525"/>
            <a:ext cx="4264025" cy="3429000"/>
          </a:xfrm>
          <a:prstGeom prst="verticalScroll">
            <a:avLst>
              <a:gd name="adj" fmla="val 4088"/>
            </a:avLst>
          </a:prstGeom>
          <a:gradFill rotWithShape="1">
            <a:gsLst>
              <a:gs pos="0">
                <a:srgbClr val="FFFFCC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           Bài giải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Số học sinh cả hai lớp là: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32 + 28 = 60 (học sinh)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Số nhóm học sinh có tất cả là: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60 : 4 = 15 (nhóm)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Đáp số : 15  nhóm.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A77A03E-28E1-4085-AAD3-EB9AE65F0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52438"/>
            <a:ext cx="142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Cách 1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94133932-FC11-4F67-8584-4D2168EBF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279525"/>
            <a:ext cx="4616450" cy="3429000"/>
          </a:xfrm>
          <a:prstGeom prst="verticalScroll">
            <a:avLst>
              <a:gd name="adj" fmla="val 4088"/>
            </a:avLst>
          </a:prstGeom>
          <a:gradFill rotWithShape="1">
            <a:gsLst>
              <a:gs pos="0">
                <a:srgbClr val="FFFFCC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nhóm học sinh của lớp 4A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32 : 4 = 8 (nhóm)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nhóm học sinh của lớp 4B là: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28 : 4 = 7 (nhóm)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Số nhóm học sinh của cả hai lớp là :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8 + 7 = 15 (nhóm)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              Đáp số : 15 nhóm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A6674D3-4010-4927-9197-4425C5046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28638"/>
            <a:ext cx="142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</a:rPr>
              <a:t>Cách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>
            <a:extLst>
              <a:ext uri="{FF2B5EF4-FFF2-40B4-BE49-F238E27FC236}">
                <a16:creationId xmlns:a16="http://schemas.microsoft.com/office/drawing/2014/main" id="{B1540DE4-EC03-458A-8C71-CE12561E4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27793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Đặt tính và tính:     235  x 205</a:t>
            </a:r>
            <a:endParaRPr lang="en-GB" altLang="en-US" b="1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75A8A-333A-49D1-99C1-51FBF775B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7863" y="1954213"/>
            <a:ext cx="115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235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D6C7B-DEAE-49FE-AC43-4D8B8C981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138" y="2127250"/>
            <a:ext cx="27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00FF"/>
                </a:solidFill>
                <a:latin typeface=".VnTime" pitchFamily="34" charset="0"/>
                <a:ea typeface="SimSun" panose="02010600030101010101" pitchFamily="2" charset="-122"/>
              </a:rPr>
              <a:t>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2FD112-1EAE-4A99-B333-21EE0F593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2316163"/>
            <a:ext cx="115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205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DB71F-DE5B-49B6-90CE-566779AAA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2835275"/>
            <a:ext cx="1743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cs typeface="Arial" panose="020B0604020202020204" pitchFamily="34" charset="0"/>
              </a:rPr>
              <a:t>  </a:t>
            </a: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4D47D-9251-417B-BA9F-95D7FFCD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783013"/>
            <a:ext cx="170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48175</a:t>
            </a:r>
          </a:p>
        </p:txBody>
      </p:sp>
      <p:sp>
        <p:nvSpPr>
          <p:cNvPr id="89096" name="WordArt 18">
            <a:extLst>
              <a:ext uri="{FF2B5EF4-FFF2-40B4-BE49-F238E27FC236}">
                <a16:creationId xmlns:a16="http://schemas.microsoft.com/office/drawing/2014/main" id="{8B64F5DD-731D-4509-B1EB-344F35D65F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67038" y="536575"/>
            <a:ext cx="3070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61F592-F021-4A41-91C2-4812E05972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73563" y="2784475"/>
            <a:ext cx="9271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07732-5E92-4254-9817-A12F23FB2D6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025900" y="3784600"/>
            <a:ext cx="1285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>
            <a:extLst>
              <a:ext uri="{FF2B5EF4-FFF2-40B4-BE49-F238E27FC236}">
                <a16:creationId xmlns:a16="http://schemas.microsoft.com/office/drawing/2014/main" id="{9BF321F0-E0B6-473D-B3EC-22F349CA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2">
            <a:extLst>
              <a:ext uri="{FF2B5EF4-FFF2-40B4-BE49-F238E27FC236}">
                <a16:creationId xmlns:a16="http://schemas.microsoft.com/office/drawing/2014/main" id="{65E7E7BA-752B-426B-95B2-D83CBD4F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3065463"/>
            <a:ext cx="167798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3">
            <a:extLst>
              <a:ext uri="{FF2B5EF4-FFF2-40B4-BE49-F238E27FC236}">
                <a16:creationId xmlns:a16="http://schemas.microsoft.com/office/drawing/2014/main" id="{E3C787FE-E9E1-41A4-8FF1-EFB9CACAD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71550"/>
            <a:ext cx="611505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E57CCD-199D-42E3-995A-E93BEE929E5B}"/>
              </a:ext>
            </a:extLst>
          </p:cNvPr>
          <p:cNvSpPr/>
          <p:nvPr/>
        </p:nvSpPr>
        <p:spPr>
          <a:xfrm>
            <a:off x="2671141" y="2116801"/>
            <a:ext cx="4400550" cy="542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25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2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25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2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925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92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25" b="1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925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74ACE25F-3C6D-493A-8A64-92B838354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B0565B3-E679-42F0-88B6-4C1C848C3DBE}"/>
              </a:ext>
            </a:extLst>
          </p:cNvPr>
          <p:cNvSpPr/>
          <p:nvPr/>
        </p:nvSpPr>
        <p:spPr>
          <a:xfrm>
            <a:off x="3690778" y="3829051"/>
            <a:ext cx="1762444" cy="682073"/>
          </a:xfrm>
          <a:prstGeom prst="roundRect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29C29F-CAC9-46D7-B286-88504D194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5021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3C2829-02C8-4E35-99FD-ED6A72A37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715963"/>
            <a:ext cx="27987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92943A-2646-4612-BFE6-F95FD22A6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71500"/>
            <a:ext cx="4243388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7" name="NhacnenTroCHoi">
            <a:hlinkClick r:id="" action="ppaction://media"/>
            <a:extLst>
              <a:ext uri="{FF2B5EF4-FFF2-40B4-BE49-F238E27FC236}">
                <a16:creationId xmlns:a16="http://schemas.microsoft.com/office/drawing/2014/main" id="{B7279CAA-DDD8-450B-8796-0D508A99C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404813"/>
            <a:ext cx="6207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03F858-E1F1-4548-BE63-2EDEBB49B2BD}"/>
              </a:ext>
            </a:extLst>
          </p:cNvPr>
          <p:cNvSpPr txBox="1"/>
          <p:nvPr/>
        </p:nvSpPr>
        <p:spPr>
          <a:xfrm>
            <a:off x="-1314450" y="1200150"/>
            <a:ext cx="668337" cy="2079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nền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3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28FD74B1-F818-4A4D-AD55-69E05FF4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595" name="Group 7">
            <a:extLst>
              <a:ext uri="{FF2B5EF4-FFF2-40B4-BE49-F238E27FC236}">
                <a16:creationId xmlns:a16="http://schemas.microsoft.com/office/drawing/2014/main" id="{398E26DF-3FD4-4B4C-BC50-C00B9A41CD4D}"/>
              </a:ext>
            </a:extLst>
          </p:cNvPr>
          <p:cNvGrpSpPr>
            <a:grpSpLocks/>
          </p:cNvGrpSpPr>
          <p:nvPr/>
        </p:nvGrpSpPr>
        <p:grpSpPr bwMode="auto">
          <a:xfrm>
            <a:off x="831850" y="417513"/>
            <a:ext cx="7480300" cy="4440237"/>
            <a:chOff x="-113416" y="656520"/>
            <a:chExt cx="7468320" cy="4433568"/>
          </a:xfrm>
        </p:grpSpPr>
        <p:pic>
          <p:nvPicPr>
            <p:cNvPr id="110600" name="Picture 8">
              <a:extLst>
                <a:ext uri="{FF2B5EF4-FFF2-40B4-BE49-F238E27FC236}">
                  <a16:creationId xmlns:a16="http://schemas.microsoft.com/office/drawing/2014/main" id="{4C818584-A567-45B2-BCB4-F3987D31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416" y="1051488"/>
              <a:ext cx="7468320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1" name="Picture 9">
              <a:extLst>
                <a:ext uri="{FF2B5EF4-FFF2-40B4-BE49-F238E27FC236}">
                  <a16:creationId xmlns:a16="http://schemas.microsoft.com/office/drawing/2014/main" id="{DD6D1E60-6E70-4F28-9359-95B84EC0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448" y="656520"/>
              <a:ext cx="4432594" cy="100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02" name="TextBox 10">
              <a:extLst>
                <a:ext uri="{FF2B5EF4-FFF2-40B4-BE49-F238E27FC236}">
                  <a16:creationId xmlns:a16="http://schemas.microsoft.com/office/drawing/2014/main" id="{0D6708C4-03CF-4D51-9ECC-80940CAF0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4003" y="810427"/>
              <a:ext cx="2706657" cy="64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CHƠI</a:t>
              </a:r>
            </a:p>
          </p:txBody>
        </p:sp>
      </p:grpSp>
      <p:pic>
        <p:nvPicPr>
          <p:cNvPr id="110596" name="Picture 3">
            <a:extLst>
              <a:ext uri="{FF2B5EF4-FFF2-40B4-BE49-F238E27FC236}">
                <a16:creationId xmlns:a16="http://schemas.microsoft.com/office/drawing/2014/main" id="{A7001BEB-A99A-4705-9FA4-AFB16E5AD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3868">
            <a:off x="2528888" y="3473450"/>
            <a:ext cx="18510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4">
            <a:extLst>
              <a:ext uri="{FF2B5EF4-FFF2-40B4-BE49-F238E27FC236}">
                <a16:creationId xmlns:a16="http://schemas.microsoft.com/office/drawing/2014/main" id="{F878AEDF-37D1-4A01-94CC-DCE140E98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938588"/>
            <a:ext cx="115093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5">
            <a:extLst>
              <a:ext uri="{FF2B5EF4-FFF2-40B4-BE49-F238E27FC236}">
                <a16:creationId xmlns:a16="http://schemas.microsoft.com/office/drawing/2014/main" id="{23F467D9-BC0C-49FA-9B6C-F562EA8B0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85433">
            <a:off x="4910138" y="3624263"/>
            <a:ext cx="17430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DF00D3-4DE4-4DD8-B518-E20A974A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1600200"/>
            <a:ext cx="6303962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sẽ có 6 câu hỏi trắc nghiệm.</a:t>
            </a:r>
          </a:p>
          <a:p>
            <a:pPr algn="ctr" eaLnBrk="1" hangingPunct="1">
              <a:lnSpc>
                <a:spcPct val="128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trả lời các câu hỏi này, em hãy đưa ra</a:t>
            </a:r>
            <a:b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 KÉO - BÚA - BAO chứa đáp án đúng</a:t>
            </a:r>
            <a:b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các em tìm được trước camera nhé!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>
            <a:extLst>
              <a:ext uri="{FF2B5EF4-FFF2-40B4-BE49-F238E27FC236}">
                <a16:creationId xmlns:a16="http://schemas.microsoft.com/office/drawing/2014/main" id="{4487DA02-911C-4FA1-9228-025FFE638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FD8E857-135E-4519-8799-248B88117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30175"/>
            <a:ext cx="6515100" cy="1720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A167E81-E792-4046-91B0-3EF5BA736B28}"/>
              </a:ext>
            </a:extLst>
          </p:cNvPr>
          <p:cNvGrpSpPr/>
          <p:nvPr/>
        </p:nvGrpSpPr>
        <p:grpSpPr>
          <a:xfrm>
            <a:off x="457200" y="349494"/>
            <a:ext cx="160020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2211DD-FE57-4144-BD67-5130787D6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40133B-0ED6-4F79-94BE-4DC485679421}"/>
                </a:ext>
              </a:extLst>
            </p:cNvPr>
            <p:cNvSpPr txBox="1"/>
            <p:nvPr/>
          </p:nvSpPr>
          <p:spPr>
            <a:xfrm>
              <a:off x="641969" y="990601"/>
              <a:ext cx="1615827" cy="6771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640925-7E72-4B3E-AE1B-BF9ECB04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495300"/>
            <a:ext cx="6515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D69DC75E-F765-440F-A88B-70C72D93F2DA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1603375"/>
            <a:ext cx="8432800" cy="1312863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7DC2664-7786-49EE-870E-FF79C94B5CCD}"/>
                </a:ext>
              </a:extLst>
            </p:cNvPr>
            <p:cNvSpPr/>
            <p:nvPr/>
          </p:nvSpPr>
          <p:spPr>
            <a:xfrm>
              <a:off x="1294655" y="2742697"/>
              <a:ext cx="10440145" cy="9424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(12 + 27) : 3 = 12 : 3 + 27 </a:t>
              </a:r>
            </a:p>
          </p:txBody>
        </p:sp>
        <p:pic>
          <p:nvPicPr>
            <p:cNvPr id="111637" name="Graphic 14">
              <a:extLst>
                <a:ext uri="{FF2B5EF4-FFF2-40B4-BE49-F238E27FC236}">
                  <a16:creationId xmlns:a16="http://schemas.microsoft.com/office/drawing/2014/main" id="{94EBDDCA-E8E2-4EB9-8B0A-B04D8EE3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64" y="2136963"/>
              <a:ext cx="1524175" cy="175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7032D97F-43DF-4F15-A590-797AE73EF508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951163"/>
            <a:ext cx="8332788" cy="1101725"/>
            <a:chOff x="609600" y="3935022"/>
            <a:chExt cx="11110846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F009164-F161-4859-8EC6-C50C24BD31DD}"/>
                </a:ext>
              </a:extLst>
            </p:cNvPr>
            <p:cNvSpPr/>
            <p:nvPr/>
          </p:nvSpPr>
          <p:spPr>
            <a:xfrm>
              <a:off x="1280612" y="4243924"/>
              <a:ext cx="10439834" cy="94151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(12 + 27) : 3 = 12 : 3 + 27 : 3</a:t>
              </a:r>
            </a:p>
          </p:txBody>
        </p:sp>
        <p:pic>
          <p:nvPicPr>
            <p:cNvPr id="111635" name="Graphic 22">
              <a:extLst>
                <a:ext uri="{FF2B5EF4-FFF2-40B4-BE49-F238E27FC236}">
                  <a16:creationId xmlns:a16="http://schemas.microsoft.com/office/drawing/2014/main" id="{66789683-57D0-4AC2-B0C8-57EAFDDA5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9493">
              <a:off x="609600" y="3935022"/>
              <a:ext cx="1453885" cy="146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6D6E7403-6612-4343-BF4A-AB5273A6C7C6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3937000"/>
            <a:ext cx="8397875" cy="1235075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EB4BDD8-1FAF-4FC7-ABAD-E29A6211FD49}"/>
                </a:ext>
              </a:extLst>
            </p:cNvPr>
            <p:cNvSpPr/>
            <p:nvPr/>
          </p:nvSpPr>
          <p:spPr>
            <a:xfrm>
              <a:off x="1295359" y="5733164"/>
              <a:ext cx="10439441" cy="94179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(12 + 27) : 3 = 12 + 27 : 3</a:t>
              </a:r>
            </a:p>
          </p:txBody>
        </p:sp>
        <p:pic>
          <p:nvPicPr>
            <p:cNvPr id="111633" name="Graphic 23">
              <a:extLst>
                <a:ext uri="{FF2B5EF4-FFF2-40B4-BE49-F238E27FC236}">
                  <a16:creationId xmlns:a16="http://schemas.microsoft.com/office/drawing/2014/main" id="{E9FF3620-2AF5-410D-BB15-27D350EBC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55">
              <a:off x="537589" y="5248510"/>
              <a:ext cx="1597907" cy="164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1625" name="59c3c5f047238">
            <a:hlinkClick r:id="" action="ppaction://media"/>
            <a:extLst>
              <a:ext uri="{FF2B5EF4-FFF2-40B4-BE49-F238E27FC236}">
                <a16:creationId xmlns:a16="http://schemas.microsoft.com/office/drawing/2014/main" id="{E9A63144-7BAA-4138-9D78-E3268D8952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1395413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9F25A-E4E5-47B1-8621-945C92AA87CC}"/>
              </a:ext>
            </a:extLst>
          </p:cNvPr>
          <p:cNvSpPr/>
          <p:nvPr/>
        </p:nvSpPr>
        <p:spPr>
          <a:xfrm>
            <a:off x="1744663" y="5473700"/>
            <a:ext cx="5654675" cy="3155950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hlinkClick r:id="" action="ppaction://media"/>
            <a:extLst>
              <a:ext uri="{FF2B5EF4-FFF2-40B4-BE49-F238E27FC236}">
                <a16:creationId xmlns:a16="http://schemas.microsoft.com/office/drawing/2014/main" id="{CF49D09A-E4BF-4234-A1A5-846C701DDF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894367" y="5588625"/>
            <a:ext cx="5355268" cy="2926802"/>
          </a:xfrm>
          <a:custGeom>
            <a:avLst/>
            <a:gdLst>
              <a:gd name="connsiteX0" fmla="*/ 375384 w 7140357"/>
              <a:gd name="connsiteY0" fmla="*/ 0 h 3902403"/>
              <a:gd name="connsiteX1" fmla="*/ 6764973 w 7140357"/>
              <a:gd name="connsiteY1" fmla="*/ 0 h 3902403"/>
              <a:gd name="connsiteX2" fmla="*/ 6777079 w 7140357"/>
              <a:gd name="connsiteY2" fmla="*/ 1221 h 3902403"/>
              <a:gd name="connsiteX3" fmla="*/ 7140357 w 7140357"/>
              <a:gd name="connsiteY3" fmla="*/ 446948 h 3902403"/>
              <a:gd name="connsiteX4" fmla="*/ 7140357 w 7140357"/>
              <a:gd name="connsiteY4" fmla="*/ 3455454 h 3902403"/>
              <a:gd name="connsiteX5" fmla="*/ 6777079 w 7140357"/>
              <a:gd name="connsiteY5" fmla="*/ 3901182 h 3902403"/>
              <a:gd name="connsiteX6" fmla="*/ 6764963 w 7140357"/>
              <a:gd name="connsiteY6" fmla="*/ 3902403 h 3902403"/>
              <a:gd name="connsiteX7" fmla="*/ 375393 w 7140357"/>
              <a:gd name="connsiteY7" fmla="*/ 3902403 h 3902403"/>
              <a:gd name="connsiteX8" fmla="*/ 363277 w 7140357"/>
              <a:gd name="connsiteY8" fmla="*/ 3901182 h 3902403"/>
              <a:gd name="connsiteX9" fmla="*/ 9242 w 7140357"/>
              <a:gd name="connsiteY9" fmla="*/ 3547147 h 3902403"/>
              <a:gd name="connsiteX10" fmla="*/ 0 w 7140357"/>
              <a:gd name="connsiteY10" fmla="*/ 3455465 h 3902403"/>
              <a:gd name="connsiteX11" fmla="*/ 0 w 7140357"/>
              <a:gd name="connsiteY11" fmla="*/ 446938 h 3902403"/>
              <a:gd name="connsiteX12" fmla="*/ 9242 w 7140357"/>
              <a:gd name="connsiteY12" fmla="*/ 355256 h 3902403"/>
              <a:gd name="connsiteX13" fmla="*/ 363277 w 7140357"/>
              <a:gd name="connsiteY13" fmla="*/ 1221 h 390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40357" h="3902403">
                <a:moveTo>
                  <a:pt x="375384" y="0"/>
                </a:moveTo>
                <a:lnTo>
                  <a:pt x="6764973" y="0"/>
                </a:lnTo>
                <a:lnTo>
                  <a:pt x="6777079" y="1221"/>
                </a:lnTo>
                <a:cubicBezTo>
                  <a:pt x="6984401" y="43645"/>
                  <a:pt x="7140357" y="227083"/>
                  <a:pt x="7140357" y="446948"/>
                </a:cubicBezTo>
                <a:lnTo>
                  <a:pt x="7140357" y="3455454"/>
                </a:lnTo>
                <a:cubicBezTo>
                  <a:pt x="7140357" y="3675319"/>
                  <a:pt x="6984401" y="3858757"/>
                  <a:pt x="6777079" y="3901182"/>
                </a:cubicBezTo>
                <a:lnTo>
                  <a:pt x="6764963" y="3902403"/>
                </a:lnTo>
                <a:lnTo>
                  <a:pt x="375393" y="3902403"/>
                </a:lnTo>
                <a:lnTo>
                  <a:pt x="363277" y="3901182"/>
                </a:lnTo>
                <a:cubicBezTo>
                  <a:pt x="185572" y="3864818"/>
                  <a:pt x="45606" y="3724852"/>
                  <a:pt x="9242" y="3547147"/>
                </a:cubicBezTo>
                <a:lnTo>
                  <a:pt x="0" y="3455465"/>
                </a:lnTo>
                <a:lnTo>
                  <a:pt x="0" y="446938"/>
                </a:lnTo>
                <a:lnTo>
                  <a:pt x="9242" y="355256"/>
                </a:lnTo>
                <a:cubicBezTo>
                  <a:pt x="45606" y="177550"/>
                  <a:pt x="185572" y="37584"/>
                  <a:pt x="363277" y="1221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1380623-39C6-43CF-A044-23967674D944}"/>
              </a:ext>
            </a:extLst>
          </p:cNvPr>
          <p:cNvSpPr/>
          <p:nvPr/>
        </p:nvSpPr>
        <p:spPr>
          <a:xfrm>
            <a:off x="-334963" y="-5208588"/>
            <a:ext cx="5356226" cy="29384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7634CA-E123-4844-A840-6BE5ADF11ECD}"/>
              </a:ext>
            </a:extLst>
          </p:cNvPr>
          <p:cNvSpPr/>
          <p:nvPr/>
        </p:nvSpPr>
        <p:spPr>
          <a:xfrm>
            <a:off x="246063" y="-6223000"/>
            <a:ext cx="5354637" cy="2940050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8C498D-3A67-4D6B-9325-C9752AA612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6894513"/>
            <a:ext cx="44418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68405E4-90B3-48AC-BB75-B3DC3DDD37F2}"/>
              </a:ext>
            </a:extLst>
          </p:cNvPr>
          <p:cNvSpPr txBox="1"/>
          <p:nvPr/>
        </p:nvSpPr>
        <p:spPr>
          <a:xfrm>
            <a:off x="-1482725" y="2498725"/>
            <a:ext cx="1101725" cy="4159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  <a:br>
              <a:rPr lang="en-US" sz="135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đáp án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217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101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4.44444E-6 L -0.00326 -0.7310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3">
            <a:extLst>
              <a:ext uri="{FF2B5EF4-FFF2-40B4-BE49-F238E27FC236}">
                <a16:creationId xmlns:a16="http://schemas.microsoft.com/office/drawing/2014/main" id="{5EE7B805-27D1-4EA7-9752-CE37C407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D44D193-33E4-4F58-A853-F547F9FFD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30175"/>
            <a:ext cx="6515100" cy="1720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EDFA262-7148-4758-8541-E8914B70B8A5}"/>
              </a:ext>
            </a:extLst>
          </p:cNvPr>
          <p:cNvGrpSpPr/>
          <p:nvPr/>
        </p:nvGrpSpPr>
        <p:grpSpPr>
          <a:xfrm>
            <a:off x="457200" y="349494"/>
            <a:ext cx="160020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EF0FC4-C210-4693-B027-27946967C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158D27-5DDC-4013-B31A-3A36BF08AA8B}"/>
                </a:ext>
              </a:extLst>
            </p:cNvPr>
            <p:cNvSpPr txBox="1"/>
            <p:nvPr/>
          </p:nvSpPr>
          <p:spPr>
            <a:xfrm>
              <a:off x="641968" y="990601"/>
              <a:ext cx="1615827" cy="6771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CB6CC00-CD87-4E6E-A492-B438781E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376238"/>
            <a:ext cx="52292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thức:    (24 + 36) : 6 có dạng</a:t>
            </a:r>
          </a:p>
          <a:p>
            <a:pPr>
              <a:lnSpc>
                <a:spcPct val="150000"/>
              </a:lnSpc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“Chia một tổng cho một số”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713D5239-6185-491F-8B27-09F5F001F1C8}"/>
              </a:ext>
            </a:extLst>
          </p:cNvPr>
          <p:cNvGrpSpPr>
            <a:grpSpLocks/>
          </p:cNvGrpSpPr>
          <p:nvPr/>
        </p:nvGrpSpPr>
        <p:grpSpPr bwMode="auto">
          <a:xfrm>
            <a:off x="368300" y="1603375"/>
            <a:ext cx="8432800" cy="1312863"/>
            <a:chOff x="490264" y="2136963"/>
            <a:chExt cx="11244536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075E11B-4C37-48CF-AB3A-393A06B023DE}"/>
                </a:ext>
              </a:extLst>
            </p:cNvPr>
            <p:cNvSpPr/>
            <p:nvPr/>
          </p:nvSpPr>
          <p:spPr>
            <a:xfrm>
              <a:off x="1294655" y="2742697"/>
              <a:ext cx="10440145" cy="9424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58" name="Graphic 14">
              <a:extLst>
                <a:ext uri="{FF2B5EF4-FFF2-40B4-BE49-F238E27FC236}">
                  <a16:creationId xmlns:a16="http://schemas.microsoft.com/office/drawing/2014/main" id="{90D80D89-4EE0-4982-A518-0B526FEE6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64" y="2136963"/>
              <a:ext cx="1524175" cy="175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5B8797FE-210C-43D6-9B72-DA624D1D47D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951163"/>
            <a:ext cx="8343900" cy="1101725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52FAAF7-5528-4146-8295-762AC3B42559}"/>
                </a:ext>
              </a:extLst>
            </p:cNvPr>
            <p:cNvSpPr/>
            <p:nvPr/>
          </p:nvSpPr>
          <p:spPr>
            <a:xfrm>
              <a:off x="1295400" y="4271429"/>
              <a:ext cx="10439400" cy="93940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</a:p>
          </p:txBody>
        </p:sp>
        <p:pic>
          <p:nvPicPr>
            <p:cNvPr id="112656" name="Graphic 22">
              <a:extLst>
                <a:ext uri="{FF2B5EF4-FFF2-40B4-BE49-F238E27FC236}">
                  <a16:creationId xmlns:a16="http://schemas.microsoft.com/office/drawing/2014/main" id="{C118E722-88A4-4825-9A94-52B995C0B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9493">
              <a:off x="609600" y="3935022"/>
              <a:ext cx="1453885" cy="146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C73ABC2C-4693-4EBC-8429-769DD1158786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3937000"/>
            <a:ext cx="8397875" cy="1235075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DDA28B7-993F-4E4C-9CCF-260E92DB213A}"/>
                </a:ext>
              </a:extLst>
            </p:cNvPr>
            <p:cNvSpPr/>
            <p:nvPr/>
          </p:nvSpPr>
          <p:spPr>
            <a:xfrm>
              <a:off x="1295359" y="5733164"/>
              <a:ext cx="10439441" cy="94179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endParaRPr lang="en-US" sz="255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2654" name="Graphic 23">
              <a:extLst>
                <a:ext uri="{FF2B5EF4-FFF2-40B4-BE49-F238E27FC236}">
                  <a16:creationId xmlns:a16="http://schemas.microsoft.com/office/drawing/2014/main" id="{05C7CE9B-A9D2-4EEB-A1E1-8D3628250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55">
              <a:off x="537589" y="5248510"/>
              <a:ext cx="1597907" cy="164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4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454C481A-DC7C-49ED-8C33-4BA4CD008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1395413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A7842E-26B2-4EF8-9EB3-97F18737DCD4}"/>
              </a:ext>
            </a:extLst>
          </p:cNvPr>
          <p:cNvSpPr/>
          <p:nvPr/>
        </p:nvSpPr>
        <p:spPr>
          <a:xfrm>
            <a:off x="1744663" y="5473700"/>
            <a:ext cx="5654675" cy="3155950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hlinkClick r:id="" action="ppaction://media"/>
            <a:extLst>
              <a:ext uri="{FF2B5EF4-FFF2-40B4-BE49-F238E27FC236}">
                <a16:creationId xmlns:a16="http://schemas.microsoft.com/office/drawing/2014/main" id="{0E3C0A8E-3618-4BE0-992A-C82094AA6F3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5" r="205"/>
          <a:stretch>
            <a:fillRect/>
          </a:stretch>
        </p:blipFill>
        <p:spPr>
          <a:xfrm>
            <a:off x="1894366" y="5582608"/>
            <a:ext cx="5355269" cy="2938836"/>
          </a:xfrm>
          <a:custGeom>
            <a:avLst/>
            <a:gdLst>
              <a:gd name="connsiteX0" fmla="*/ 454971 w 7140358"/>
              <a:gd name="connsiteY0" fmla="*/ 0 h 3918448"/>
              <a:gd name="connsiteX1" fmla="*/ 6685387 w 7140358"/>
              <a:gd name="connsiteY1" fmla="*/ 0 h 3918448"/>
              <a:gd name="connsiteX2" fmla="*/ 7140358 w 7140358"/>
              <a:gd name="connsiteY2" fmla="*/ 454971 h 3918448"/>
              <a:gd name="connsiteX3" fmla="*/ 7140358 w 7140358"/>
              <a:gd name="connsiteY3" fmla="*/ 3463477 h 3918448"/>
              <a:gd name="connsiteX4" fmla="*/ 6685387 w 7140358"/>
              <a:gd name="connsiteY4" fmla="*/ 3918448 h 3918448"/>
              <a:gd name="connsiteX5" fmla="*/ 454971 w 7140358"/>
              <a:gd name="connsiteY5" fmla="*/ 3918448 h 3918448"/>
              <a:gd name="connsiteX6" fmla="*/ 0 w 7140358"/>
              <a:gd name="connsiteY6" fmla="*/ 3463477 h 3918448"/>
              <a:gd name="connsiteX7" fmla="*/ 0 w 7140358"/>
              <a:gd name="connsiteY7" fmla="*/ 454971 h 3918448"/>
              <a:gd name="connsiteX8" fmla="*/ 454971 w 7140358"/>
              <a:gd name="connsiteY8" fmla="*/ 0 h 391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0358" h="3918448">
                <a:moveTo>
                  <a:pt x="454971" y="0"/>
                </a:moveTo>
                <a:lnTo>
                  <a:pt x="6685387" y="0"/>
                </a:lnTo>
                <a:cubicBezTo>
                  <a:pt x="6936661" y="0"/>
                  <a:pt x="7140358" y="203697"/>
                  <a:pt x="7140358" y="454971"/>
                </a:cubicBezTo>
                <a:lnTo>
                  <a:pt x="7140358" y="3463477"/>
                </a:lnTo>
                <a:cubicBezTo>
                  <a:pt x="7140358" y="3714751"/>
                  <a:pt x="6936661" y="3918448"/>
                  <a:pt x="6685387" y="3918448"/>
                </a:cubicBezTo>
                <a:lnTo>
                  <a:pt x="454971" y="3918448"/>
                </a:lnTo>
                <a:cubicBezTo>
                  <a:pt x="203697" y="3918448"/>
                  <a:pt x="0" y="3714751"/>
                  <a:pt x="0" y="3463477"/>
                </a:cubicBezTo>
                <a:lnTo>
                  <a:pt x="0" y="454971"/>
                </a:lnTo>
                <a:cubicBezTo>
                  <a:pt x="0" y="203697"/>
                  <a:pt x="203697" y="0"/>
                  <a:pt x="454971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74328-05F6-446C-BA04-CF41205235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6894513"/>
            <a:ext cx="43243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217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101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4.44444E-6 L -0.00326 -0.7310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>
            <a:extLst>
              <a:ext uri="{FF2B5EF4-FFF2-40B4-BE49-F238E27FC236}">
                <a16:creationId xmlns:a16="http://schemas.microsoft.com/office/drawing/2014/main" id="{9B64B7D0-4EC7-4231-BECF-71ADF50E9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0638" y="0"/>
            <a:ext cx="91328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260FF52-5AA1-4018-9286-BAA4AE69F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30175"/>
            <a:ext cx="6515100" cy="1720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D5692C-CD19-495B-8203-A6ACB96C57B1}"/>
              </a:ext>
            </a:extLst>
          </p:cNvPr>
          <p:cNvGrpSpPr/>
          <p:nvPr/>
        </p:nvGrpSpPr>
        <p:grpSpPr>
          <a:xfrm>
            <a:off x="457200" y="349494"/>
            <a:ext cx="1600200" cy="1307856"/>
            <a:chOff x="381000" y="449490"/>
            <a:chExt cx="2133600" cy="17438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AC9A2E0-FD39-47FD-B2F0-667570250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449490"/>
              <a:ext cx="2133600" cy="174380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53F6A6-0DA5-43D1-81A4-8FA485C65478}"/>
                </a:ext>
              </a:extLst>
            </p:cNvPr>
            <p:cNvSpPr txBox="1"/>
            <p:nvPr/>
          </p:nvSpPr>
          <p:spPr>
            <a:xfrm>
              <a:off x="641968" y="990601"/>
              <a:ext cx="1615827" cy="6771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3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7403BB3-5966-43BE-8D53-CDB067AA8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611188"/>
            <a:ext cx="3749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nào đúng:</a:t>
            </a:r>
          </a:p>
        </p:txBody>
      </p:sp>
      <p:grpSp>
        <p:nvGrpSpPr>
          <p:cNvPr id="25" name="Keo - 9Slide.vn">
            <a:extLst>
              <a:ext uri="{FF2B5EF4-FFF2-40B4-BE49-F238E27FC236}">
                <a16:creationId xmlns:a16="http://schemas.microsoft.com/office/drawing/2014/main" id="{5829B25A-326D-486F-9993-5BAD2E532141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1606550"/>
            <a:ext cx="8494712" cy="1312863"/>
            <a:chOff x="408389" y="2140635"/>
            <a:chExt cx="11326411" cy="175154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B4155E5-9E2E-478F-9FF7-7B3E59523C28}"/>
                </a:ext>
              </a:extLst>
            </p:cNvPr>
            <p:cNvSpPr/>
            <p:nvPr/>
          </p:nvSpPr>
          <p:spPr>
            <a:xfrm>
              <a:off x="1295282" y="2771784"/>
              <a:ext cx="10439518" cy="94248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: 6 + 24 : 6 = (36 : 6) + 24 </a:t>
              </a:r>
            </a:p>
          </p:txBody>
        </p:sp>
        <p:pic>
          <p:nvPicPr>
            <p:cNvPr id="113682" name="Graphic 14">
              <a:extLst>
                <a:ext uri="{FF2B5EF4-FFF2-40B4-BE49-F238E27FC236}">
                  <a16:creationId xmlns:a16="http://schemas.microsoft.com/office/drawing/2014/main" id="{90B2B2DC-B6BF-4A5D-A3BC-BC94E0B9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89" y="2140635"/>
              <a:ext cx="1524175" cy="1751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Bua - 9Slide.vn">
            <a:extLst>
              <a:ext uri="{FF2B5EF4-FFF2-40B4-BE49-F238E27FC236}">
                <a16:creationId xmlns:a16="http://schemas.microsoft.com/office/drawing/2014/main" id="{1E21F15D-1E0C-42E6-9768-63CCFA1C1A22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00350"/>
            <a:ext cx="8343900" cy="1101725"/>
            <a:chOff x="609600" y="3935022"/>
            <a:chExt cx="11125200" cy="146834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707235F-1F34-49D8-80D6-9C6BD585A774}"/>
                </a:ext>
              </a:extLst>
            </p:cNvPr>
            <p:cNvSpPr/>
            <p:nvPr/>
          </p:nvSpPr>
          <p:spPr>
            <a:xfrm>
              <a:off x="1295400" y="4271430"/>
              <a:ext cx="10439400" cy="939402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: 6 + 24 : 6 = 36 + (24 : 6)</a:t>
              </a:r>
            </a:p>
          </p:txBody>
        </p:sp>
        <p:pic>
          <p:nvPicPr>
            <p:cNvPr id="113680" name="Graphic 22">
              <a:extLst>
                <a:ext uri="{FF2B5EF4-FFF2-40B4-BE49-F238E27FC236}">
                  <a16:creationId xmlns:a16="http://schemas.microsoft.com/office/drawing/2014/main" id="{43EC048B-BE7C-43FD-84B9-ED604B4F0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9493">
              <a:off x="609600" y="3935022"/>
              <a:ext cx="1453885" cy="1468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Bao - 9Slide.vn">
            <a:extLst>
              <a:ext uri="{FF2B5EF4-FFF2-40B4-BE49-F238E27FC236}">
                <a16:creationId xmlns:a16="http://schemas.microsoft.com/office/drawing/2014/main" id="{8909C058-B591-4978-BD84-73C261896F7E}"/>
              </a:ext>
            </a:extLst>
          </p:cNvPr>
          <p:cNvGrpSpPr>
            <a:grpSpLocks/>
          </p:cNvGrpSpPr>
          <p:nvPr/>
        </p:nvGrpSpPr>
        <p:grpSpPr bwMode="auto">
          <a:xfrm>
            <a:off x="403225" y="3681413"/>
            <a:ext cx="8397875" cy="1235075"/>
            <a:chOff x="537589" y="5248510"/>
            <a:chExt cx="11197211" cy="164655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81ACC2B-6567-4D7C-B084-3D29E0802BA7}"/>
                </a:ext>
              </a:extLst>
            </p:cNvPr>
            <p:cNvSpPr/>
            <p:nvPr/>
          </p:nvSpPr>
          <p:spPr>
            <a:xfrm>
              <a:off x="1295359" y="5733163"/>
              <a:ext cx="10439441" cy="94179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FC5E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5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 : 6 + 24 : 6 = (36 + 24) : 6</a:t>
              </a:r>
            </a:p>
          </p:txBody>
        </p:sp>
        <p:pic>
          <p:nvPicPr>
            <p:cNvPr id="113678" name="Graphic 23">
              <a:extLst>
                <a:ext uri="{FF2B5EF4-FFF2-40B4-BE49-F238E27FC236}">
                  <a16:creationId xmlns:a16="http://schemas.microsoft.com/office/drawing/2014/main" id="{C8D1C66D-0134-4EF4-9C81-8A546D71B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55">
              <a:off x="537589" y="5248510"/>
              <a:ext cx="1597907" cy="164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3673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A9AFE5B-EB52-480F-8812-EC0623C235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1395413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D94B7C-8AA6-409F-85AB-A5782E477347}"/>
              </a:ext>
            </a:extLst>
          </p:cNvPr>
          <p:cNvSpPr/>
          <p:nvPr/>
        </p:nvSpPr>
        <p:spPr>
          <a:xfrm>
            <a:off x="1744663" y="5473700"/>
            <a:ext cx="5654675" cy="3155950"/>
          </a:xfrm>
          <a:prstGeom prst="roundRect">
            <a:avLst>
              <a:gd name="adj" fmla="val 1268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hlinkClick r:id="" action="ppaction://media"/>
            <a:extLst>
              <a:ext uri="{FF2B5EF4-FFF2-40B4-BE49-F238E27FC236}">
                <a16:creationId xmlns:a16="http://schemas.microsoft.com/office/drawing/2014/main" id="{752D57EB-F735-4403-9793-5418A339DB6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905796" y="5594871"/>
            <a:ext cx="5332409" cy="2914310"/>
          </a:xfrm>
          <a:custGeom>
            <a:avLst/>
            <a:gdLst>
              <a:gd name="connsiteX0" fmla="*/ 325142 w 7109878"/>
              <a:gd name="connsiteY0" fmla="*/ 0 h 3885746"/>
              <a:gd name="connsiteX1" fmla="*/ 6784737 w 7109878"/>
              <a:gd name="connsiteY1" fmla="*/ 0 h 3885746"/>
              <a:gd name="connsiteX2" fmla="*/ 6847243 w 7109878"/>
              <a:gd name="connsiteY2" fmla="*/ 19403 h 3885746"/>
              <a:gd name="connsiteX3" fmla="*/ 7089364 w 7109878"/>
              <a:gd name="connsiteY3" fmla="*/ 261525 h 3885746"/>
              <a:gd name="connsiteX4" fmla="*/ 7109878 w 7109878"/>
              <a:gd name="connsiteY4" fmla="*/ 327610 h 3885746"/>
              <a:gd name="connsiteX5" fmla="*/ 7109878 w 7109878"/>
              <a:gd name="connsiteY5" fmla="*/ 3558137 h 3885746"/>
              <a:gd name="connsiteX6" fmla="*/ 7089364 w 7109878"/>
              <a:gd name="connsiteY6" fmla="*/ 3624222 h 3885746"/>
              <a:gd name="connsiteX7" fmla="*/ 6847243 w 7109878"/>
              <a:gd name="connsiteY7" fmla="*/ 3866343 h 3885746"/>
              <a:gd name="connsiteX8" fmla="*/ 6784737 w 7109878"/>
              <a:gd name="connsiteY8" fmla="*/ 3885746 h 3885746"/>
              <a:gd name="connsiteX9" fmla="*/ 325141 w 7109878"/>
              <a:gd name="connsiteY9" fmla="*/ 3885746 h 3885746"/>
              <a:gd name="connsiteX10" fmla="*/ 262636 w 7109878"/>
              <a:gd name="connsiteY10" fmla="*/ 3866343 h 3885746"/>
              <a:gd name="connsiteX11" fmla="*/ 20514 w 7109878"/>
              <a:gd name="connsiteY11" fmla="*/ 3624222 h 3885746"/>
              <a:gd name="connsiteX12" fmla="*/ 0 w 7109878"/>
              <a:gd name="connsiteY12" fmla="*/ 3558137 h 3885746"/>
              <a:gd name="connsiteX13" fmla="*/ 0 w 7109878"/>
              <a:gd name="connsiteY13" fmla="*/ 327609 h 3885746"/>
              <a:gd name="connsiteX14" fmla="*/ 20514 w 7109878"/>
              <a:gd name="connsiteY14" fmla="*/ 261525 h 3885746"/>
              <a:gd name="connsiteX15" fmla="*/ 262636 w 7109878"/>
              <a:gd name="connsiteY15" fmla="*/ 19403 h 388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09878" h="3885746">
                <a:moveTo>
                  <a:pt x="325142" y="0"/>
                </a:moveTo>
                <a:lnTo>
                  <a:pt x="6784737" y="0"/>
                </a:lnTo>
                <a:lnTo>
                  <a:pt x="6847243" y="19403"/>
                </a:lnTo>
                <a:cubicBezTo>
                  <a:pt x="6956107" y="65449"/>
                  <a:pt x="7043319" y="152661"/>
                  <a:pt x="7089364" y="261525"/>
                </a:cubicBezTo>
                <a:lnTo>
                  <a:pt x="7109878" y="327610"/>
                </a:lnTo>
                <a:lnTo>
                  <a:pt x="7109878" y="3558137"/>
                </a:lnTo>
                <a:lnTo>
                  <a:pt x="7089364" y="3624222"/>
                </a:lnTo>
                <a:cubicBezTo>
                  <a:pt x="7043319" y="3733086"/>
                  <a:pt x="6956107" y="3820298"/>
                  <a:pt x="6847243" y="3866343"/>
                </a:cubicBezTo>
                <a:lnTo>
                  <a:pt x="6784737" y="3885746"/>
                </a:lnTo>
                <a:lnTo>
                  <a:pt x="325141" y="3885746"/>
                </a:lnTo>
                <a:lnTo>
                  <a:pt x="262636" y="3866343"/>
                </a:lnTo>
                <a:cubicBezTo>
                  <a:pt x="153772" y="3820298"/>
                  <a:pt x="66559" y="3733086"/>
                  <a:pt x="20514" y="3624222"/>
                </a:cubicBezTo>
                <a:lnTo>
                  <a:pt x="0" y="3558137"/>
                </a:lnTo>
                <a:lnTo>
                  <a:pt x="0" y="327609"/>
                </a:lnTo>
                <a:lnTo>
                  <a:pt x="20514" y="261525"/>
                </a:lnTo>
                <a:cubicBezTo>
                  <a:pt x="66559" y="152661"/>
                  <a:pt x="153772" y="65449"/>
                  <a:pt x="262636" y="19403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6C151F-79E9-4363-9C0A-F7B50DBC63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6894513"/>
            <a:ext cx="44164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217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0326 -0.73101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4.44444E-6 L -0.00326 -0.73101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图片 6">
            <a:extLst>
              <a:ext uri="{FF2B5EF4-FFF2-40B4-BE49-F238E27FC236}">
                <a16:creationId xmlns:a16="http://schemas.microsoft.com/office/drawing/2014/main" id="{9AB5AA6C-8DE0-40D0-A47E-3813C7A94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D3E510-FFEB-42DE-9B1F-EC628E68ECB2}"/>
              </a:ext>
            </a:extLst>
          </p:cNvPr>
          <p:cNvSpPr/>
          <p:nvPr/>
        </p:nvSpPr>
        <p:spPr>
          <a:xfrm>
            <a:off x="206375" y="2230438"/>
            <a:ext cx="8566150" cy="1314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8954FF-CE87-4F7C-A87A-2B5BCF28B4F0}"/>
              </a:ext>
            </a:extLst>
          </p:cNvPr>
          <p:cNvSpPr txBox="1"/>
          <p:nvPr/>
        </p:nvSpPr>
        <p:spPr>
          <a:xfrm>
            <a:off x="727075" y="1266825"/>
            <a:ext cx="7080250" cy="522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图片 6">
            <a:extLst>
              <a:ext uri="{FF2B5EF4-FFF2-40B4-BE49-F238E27FC236}">
                <a16:creationId xmlns:a16="http://schemas.microsoft.com/office/drawing/2014/main" id="{D7CB3791-7D9C-447D-BFFC-E1806BCCE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29C572-590D-4474-B472-51A15C314118}"/>
              </a:ext>
            </a:extLst>
          </p:cNvPr>
          <p:cNvSpPr/>
          <p:nvPr/>
        </p:nvSpPr>
        <p:spPr>
          <a:xfrm>
            <a:off x="1123950" y="720725"/>
            <a:ext cx="6629400" cy="251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1b, 2, 3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图片 6">
            <a:extLst>
              <a:ext uri="{FF2B5EF4-FFF2-40B4-BE49-F238E27FC236}">
                <a16:creationId xmlns:a16="http://schemas.microsoft.com/office/drawing/2014/main" id="{0DE21141-60F6-4EDB-B9B5-E55A1C3E7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C0FFC2E-982E-4CD9-9189-59688D4EF6A5}"/>
              </a:ext>
            </a:extLst>
          </p:cNvPr>
          <p:cNvSpPr/>
          <p:nvPr/>
        </p:nvSpPr>
        <p:spPr>
          <a:xfrm>
            <a:off x="1499088" y="955187"/>
            <a:ext cx="5847373" cy="2178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Wave1">
              <a:avLst/>
            </a:prstTxWarp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339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</a:t>
            </a:r>
            <a:endParaRPr lang="en-US" sz="2400" b="1" i="1" dirty="0">
              <a:solidFill>
                <a:srgbClr val="FF339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BB508684-620C-4D1F-9A54-E89FEB3F5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2574925"/>
            <a:ext cx="6115050" cy="914400"/>
          </a:xfrm>
          <a:prstGeom prst="wedgeRoundRectCallout">
            <a:avLst>
              <a:gd name="adj1" fmla="val -24134"/>
              <a:gd name="adj2" fmla="val 478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68580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Viết tích riêng thứ 3 lùi sang bên trái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cột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so với tích riêng thứ nhất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B5B024D8-4608-423B-8EEB-AEAA78EE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400050"/>
            <a:ext cx="5200650" cy="17716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68580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defTabSz="6858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lnSpc>
                <a:spcPts val="1425"/>
              </a:lnSpc>
            </a:pPr>
            <a:endParaRPr lang="es-E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25"/>
              </a:lnSpc>
            </a:pPr>
            <a:r>
              <a:rPr lang="es-E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với thừa số có</a:t>
            </a:r>
          </a:p>
          <a:p>
            <a:pPr algn="ctr">
              <a:lnSpc>
                <a:spcPts val="1425"/>
              </a:lnSpc>
            </a:pPr>
            <a:endParaRPr lang="es-E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25"/>
              </a:lnSpc>
            </a:pPr>
            <a:r>
              <a:rPr lang="es-E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số hàng chục là 0 thì</a:t>
            </a:r>
          </a:p>
          <a:p>
            <a:pPr algn="ctr">
              <a:lnSpc>
                <a:spcPts val="1425"/>
              </a:lnSpc>
            </a:pPr>
            <a:endParaRPr lang="es-E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425"/>
              </a:lnSpc>
            </a:pPr>
            <a:r>
              <a:rPr lang="es-E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chú ý gì?</a:t>
            </a:r>
            <a:endParaRPr lang="en-US" altLang="en-US" sz="21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图片 6">
            <a:extLst>
              <a:ext uri="{FF2B5EF4-FFF2-40B4-BE49-F238E27FC236}">
                <a16:creationId xmlns:a16="http://schemas.microsoft.com/office/drawing/2014/main" id="{1764D09C-0C26-4692-8EC2-D1FF841F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312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WordArt 18">
            <a:extLst>
              <a:ext uri="{FF2B5EF4-FFF2-40B4-BE49-F238E27FC236}">
                <a16:creationId xmlns:a16="http://schemas.microsoft.com/office/drawing/2014/main" id="{D689F814-BFD7-4695-BC6F-A8334FDA1C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40075" y="1114425"/>
            <a:ext cx="3070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1140" name="WordArt 18">
            <a:extLst>
              <a:ext uri="{FF2B5EF4-FFF2-40B4-BE49-F238E27FC236}">
                <a16:creationId xmlns:a16="http://schemas.microsoft.com/office/drawing/2014/main" id="{F77B0A25-ABAC-4CA7-84CE-9465541812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325" y="2079625"/>
            <a:ext cx="846613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MỘT TỔNG CHO MỘT SỐ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>
            <a:extLst>
              <a:ext uri="{FF2B5EF4-FFF2-40B4-BE49-F238E27FC236}">
                <a16:creationId xmlns:a16="http://schemas.microsoft.com/office/drawing/2014/main" id="{E5C08108-F4BF-4849-A90C-8F003C10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913" y="363538"/>
            <a:ext cx="5915025" cy="7445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03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163" name="Picture 2" descr="Káº¿t quáº£ hÃ¬nh áº£nh cho clipart GOAL">
            <a:extLst>
              <a:ext uri="{FF2B5EF4-FFF2-40B4-BE49-F238E27FC236}">
                <a16:creationId xmlns:a16="http://schemas.microsoft.com/office/drawing/2014/main" id="{0765761E-2AAE-4E3B-B08E-81276B3C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63513"/>
            <a:ext cx="1574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2E2E126F-83D3-426F-BF95-343EB5567904}"/>
              </a:ext>
            </a:extLst>
          </p:cNvPr>
          <p:cNvGraphicFramePr/>
          <p:nvPr/>
        </p:nvGraphicFramePr>
        <p:xfrm>
          <a:off x="1200150" y="1177072"/>
          <a:ext cx="6686550" cy="306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C95623A-B8D1-403B-A1B1-7E20F2B180F2}"/>
              </a:ext>
            </a:extLst>
          </p:cNvPr>
          <p:cNvSpPr/>
          <p:nvPr/>
        </p:nvSpPr>
        <p:spPr>
          <a:xfrm>
            <a:off x="1123950" y="1339850"/>
            <a:ext cx="1085850" cy="792163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CCEBDA-10F2-4FD9-B0D2-B7C9D5D762F1}"/>
              </a:ext>
            </a:extLst>
          </p:cNvPr>
          <p:cNvSpPr/>
          <p:nvPr/>
        </p:nvSpPr>
        <p:spPr>
          <a:xfrm>
            <a:off x="1200150" y="2260600"/>
            <a:ext cx="1085850" cy="85725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0EE87-8B30-4195-A22E-FAD55282966D}"/>
              </a:ext>
            </a:extLst>
          </p:cNvPr>
          <p:cNvSpPr/>
          <p:nvPr/>
        </p:nvSpPr>
        <p:spPr>
          <a:xfrm>
            <a:off x="2228850" y="2287406"/>
            <a:ext cx="578288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chia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CA5B8-D1E0-438E-B316-849D979690D5}"/>
              </a:ext>
            </a:extLst>
          </p:cNvPr>
          <p:cNvSpPr/>
          <p:nvPr/>
        </p:nvSpPr>
        <p:spPr>
          <a:xfrm>
            <a:off x="2323454" y="1503291"/>
            <a:ext cx="544959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E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C3BEC2-189A-41D6-A22F-03A3CF69FEFE}"/>
              </a:ext>
            </a:extLst>
          </p:cNvPr>
          <p:cNvSpPr/>
          <p:nvPr/>
        </p:nvSpPr>
        <p:spPr>
          <a:xfrm>
            <a:off x="1200150" y="3246438"/>
            <a:ext cx="1028700" cy="769937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A387E8-CDCA-4F75-9149-3B8EF139FE7D}"/>
              </a:ext>
            </a:extLst>
          </p:cNvPr>
          <p:cNvSpPr/>
          <p:nvPr/>
        </p:nvSpPr>
        <p:spPr>
          <a:xfrm>
            <a:off x="2286000" y="3368051"/>
            <a:ext cx="5568575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">
            <a:extLst>
              <a:ext uri="{FF2B5EF4-FFF2-40B4-BE49-F238E27FC236}">
                <a16:creationId xmlns:a16="http://schemas.microsoft.com/office/drawing/2014/main" id="{4EC272C8-9FFD-4B2B-93BF-669C9C5A9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0"/>
            <a:ext cx="9223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>
            <a:extLst>
              <a:ext uri="{FF2B5EF4-FFF2-40B4-BE49-F238E27FC236}">
                <a16:creationId xmlns:a16="http://schemas.microsoft.com/office/drawing/2014/main" id="{3F37C47E-34CE-45A2-A1C5-5B8E7A547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655888"/>
            <a:ext cx="1677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3">
            <a:extLst>
              <a:ext uri="{FF2B5EF4-FFF2-40B4-BE49-F238E27FC236}">
                <a16:creationId xmlns:a16="http://schemas.microsoft.com/office/drawing/2014/main" id="{48BB7911-E4F0-447C-902C-5BA6FDF2B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1058863"/>
            <a:ext cx="40798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0E0ABD-C7F6-48C5-92BB-A0A4F759C183}"/>
              </a:ext>
            </a:extLst>
          </p:cNvPr>
          <p:cNvSpPr/>
          <p:nvPr/>
        </p:nvSpPr>
        <p:spPr>
          <a:xfrm>
            <a:off x="3771901" y="1885951"/>
            <a:ext cx="2411015" cy="542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>
              <a:defRPr/>
            </a:pPr>
            <a:r>
              <a:rPr lang="en-US" sz="2925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>
            <a:extLst>
              <a:ext uri="{FF2B5EF4-FFF2-40B4-BE49-F238E27FC236}">
                <a16:creationId xmlns:a16="http://schemas.microsoft.com/office/drawing/2014/main" id="{B0A4DB54-2133-4DEC-9D08-918CC6D63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541713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1A6CC255-50FB-4524-A0F9-F8260A8A4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19075"/>
            <a:ext cx="941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(35 + 21) : 7    và       35 : 7 + 21 : 7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69C3F581-1169-4760-90C6-8962046D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35572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8C6CB00D-1FA2-4DA3-B556-689821F8D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919" y="1423991"/>
            <a:ext cx="261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56  : 7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3F2517B7-4F4C-43A8-82E2-B673844F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1435898"/>
            <a:ext cx="244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0A7F6971-14AB-4854-9028-21680536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2025650"/>
            <a:ext cx="3152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 </a:t>
            </a: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7526FA35-EA72-4414-AB27-DE67CA4D8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032794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  + 3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B5C2C102-31E5-40CF-B82A-DC6EC9AEA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100" y="2044696"/>
            <a:ext cx="246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2BB13E14-A4BF-40C9-81F1-0304CC589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2870200"/>
            <a:ext cx="283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( 35  +  21 )  :   7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D702C5F4-9674-4228-863C-876C0FC24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2844800"/>
            <a:ext cx="304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 : 7  +   21  :  7</a:t>
            </a:r>
          </a:p>
        </p:txBody>
      </p:sp>
      <p:sp>
        <p:nvSpPr>
          <p:cNvPr id="43023" name="Text Box 15">
            <a:extLst>
              <a:ext uri="{FF2B5EF4-FFF2-40B4-BE49-F238E27FC236}">
                <a16:creationId xmlns:a16="http://schemas.microsoft.com/office/drawing/2014/main" id="{8F2F299B-4C77-44B4-A495-35CA9140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2830513"/>
            <a:ext cx="1019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</a:p>
        </p:txBody>
      </p:sp>
      <p:sp>
        <p:nvSpPr>
          <p:cNvPr id="43024" name="Text Box 16">
            <a:extLst>
              <a:ext uri="{FF2B5EF4-FFF2-40B4-BE49-F238E27FC236}">
                <a16:creationId xmlns:a16="http://schemas.microsoft.com/office/drawing/2014/main" id="{7243C53A-B08A-48DD-947F-FB2CBA0FC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138" y="2901950"/>
            <a:ext cx="67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3030" name="Text Box 22">
            <a:extLst>
              <a:ext uri="{FF2B5EF4-FFF2-40B4-BE49-F238E27FC236}">
                <a16:creationId xmlns:a16="http://schemas.microsoft.com/office/drawing/2014/main" id="{0310A630-9510-46F0-A2EA-382445FF3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1397796"/>
            <a:ext cx="2560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</a:t>
            </a:r>
          </a:p>
        </p:txBody>
      </p:sp>
      <p:sp>
        <p:nvSpPr>
          <p:cNvPr id="49162" name="Line 10">
            <a:extLst>
              <a:ext uri="{FF2B5EF4-FFF2-40B4-BE49-F238E27FC236}">
                <a16:creationId xmlns:a16="http://schemas.microsoft.com/office/drawing/2014/main" id="{D44497BC-CEBA-40DF-A7CF-4B07B9E80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9092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11">
            <a:extLst>
              <a:ext uri="{FF2B5EF4-FFF2-40B4-BE49-F238E27FC236}">
                <a16:creationId xmlns:a16="http://schemas.microsoft.com/office/drawing/2014/main" id="{546C4B32-1C38-4CC1-BB28-F6C5DCE38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5" y="4084638"/>
            <a:ext cx="107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tổng</a:t>
            </a:r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1519E6E0-540D-4B8E-8D83-E860A0CBA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4170363"/>
            <a:ext cx="164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SH  </a:t>
            </a:r>
          </a:p>
        </p:txBody>
      </p:sp>
      <p:sp>
        <p:nvSpPr>
          <p:cNvPr id="49166" name="Line 14">
            <a:extLst>
              <a:ext uri="{FF2B5EF4-FFF2-40B4-BE49-F238E27FC236}">
                <a16:creationId xmlns:a16="http://schemas.microsoft.com/office/drawing/2014/main" id="{6536659D-02E0-4795-81B7-6E8EA7ECA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5275" y="353060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>
            <a:extLst>
              <a:ext uri="{FF2B5EF4-FFF2-40B4-BE49-F238E27FC236}">
                <a16:creationId xmlns:a16="http://schemas.microsoft.com/office/drawing/2014/main" id="{09283A05-ED42-4917-9C83-6686C5E2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0913" y="3521075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>
            <a:extLst>
              <a:ext uri="{FF2B5EF4-FFF2-40B4-BE49-F238E27FC236}">
                <a16:creationId xmlns:a16="http://schemas.microsoft.com/office/drawing/2014/main" id="{FFCEF3E9-6F27-4B93-B772-675405DED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3700" y="349885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7">
            <a:extLst>
              <a:ext uri="{FF2B5EF4-FFF2-40B4-BE49-F238E27FC236}">
                <a16:creationId xmlns:a16="http://schemas.microsoft.com/office/drawing/2014/main" id="{A1C4B724-6341-4B24-AC95-8D88ED064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1563" y="3498850"/>
            <a:ext cx="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Text Box 18">
            <a:extLst>
              <a:ext uri="{FF2B5EF4-FFF2-40B4-BE49-F238E27FC236}">
                <a16:creationId xmlns:a16="http://schemas.microsoft.com/office/drawing/2014/main" id="{015292E7-5D24-4756-9C38-F4519B074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4160838"/>
            <a:ext cx="828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</a:t>
            </a:r>
          </a:p>
        </p:txBody>
      </p:sp>
      <p:sp>
        <p:nvSpPr>
          <p:cNvPr id="49171" name="Text Box 19">
            <a:extLst>
              <a:ext uri="{FF2B5EF4-FFF2-40B4-BE49-F238E27FC236}">
                <a16:creationId xmlns:a16="http://schemas.microsoft.com/office/drawing/2014/main" id="{3793F31D-EE93-47D0-87C8-5CBD4403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4160838"/>
            <a:ext cx="87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  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2" name="Text Box 20">
            <a:extLst>
              <a:ext uri="{FF2B5EF4-FFF2-40B4-BE49-F238E27FC236}">
                <a16:creationId xmlns:a16="http://schemas.microsoft.com/office/drawing/2014/main" id="{71FC8480-967C-4459-BCBE-725AF394D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179888"/>
            <a:ext cx="77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</a:p>
        </p:txBody>
      </p:sp>
      <p:sp>
        <p:nvSpPr>
          <p:cNvPr id="49173" name="Text Box 21">
            <a:extLst>
              <a:ext uri="{FF2B5EF4-FFF2-40B4-BE49-F238E27FC236}">
                <a16:creationId xmlns:a16="http://schemas.microsoft.com/office/drawing/2014/main" id="{CE01442D-0C86-4DB5-A199-243BD37C2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4075113"/>
            <a:ext cx="747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số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C77CD4-F09B-4B69-9E4E-DEF2223F1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32305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79B8ECC-DE8F-40CF-8A84-2688A0B1BD7D}"/>
              </a:ext>
            </a:extLst>
          </p:cNvPr>
          <p:cNvCxnSpPr/>
          <p:nvPr/>
        </p:nvCxnSpPr>
        <p:spPr>
          <a:xfrm flipH="1">
            <a:off x="3663950" y="3717925"/>
            <a:ext cx="22225" cy="36036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>
            <a:extLst>
              <a:ext uri="{FF2B5EF4-FFF2-40B4-BE49-F238E27FC236}">
                <a16:creationId xmlns:a16="http://schemas.microsoft.com/office/drawing/2014/main" id="{3A54E3FF-B21E-4C66-96C3-8D70769D6EA1}"/>
              </a:ext>
            </a:extLst>
          </p:cNvPr>
          <p:cNvSpPr>
            <a:spLocks/>
          </p:cNvSpPr>
          <p:nvPr/>
        </p:nvSpPr>
        <p:spPr bwMode="auto">
          <a:xfrm rot="-5400000">
            <a:off x="2286000" y="2794000"/>
            <a:ext cx="309563" cy="1312863"/>
          </a:xfrm>
          <a:prstGeom prst="leftBrace">
            <a:avLst>
              <a:gd name="adj1" fmla="val 8286"/>
              <a:gd name="adj2" fmla="val 50000"/>
            </a:avLst>
          </a:prstGeom>
          <a:noFill/>
          <a:ln w="9525">
            <a:solidFill>
              <a:srgbClr val="1919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zh-CN" sz="24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6AADA59-2ECB-467C-B029-2D3D2223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8550" y="4116388"/>
            <a:ext cx="369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7DBBE8-1DCA-4002-8397-6B16B04B2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200" y="40640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6A1647-847D-4BC3-8C94-C8DCB41B2DCF}"/>
              </a:ext>
            </a:extLst>
          </p:cNvPr>
          <p:cNvCxnSpPr/>
          <p:nvPr/>
        </p:nvCxnSpPr>
        <p:spPr>
          <a:xfrm>
            <a:off x="668338" y="679450"/>
            <a:ext cx="769937" cy="793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503548-956F-4350-8359-7679D7F1D8F0}"/>
              </a:ext>
            </a:extLst>
          </p:cNvPr>
          <p:cNvCxnSpPr/>
          <p:nvPr/>
        </p:nvCxnSpPr>
        <p:spPr>
          <a:xfrm>
            <a:off x="1922463" y="679450"/>
            <a:ext cx="20748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ectangular Callout 45">
            <a:extLst>
              <a:ext uri="{FF2B5EF4-FFF2-40B4-BE49-F238E27FC236}">
                <a16:creationId xmlns:a16="http://schemas.microsoft.com/office/drawing/2014/main" id="{D987392B-A459-463C-A8B3-40BA98BCDC10}"/>
              </a:ext>
            </a:extLst>
          </p:cNvPr>
          <p:cNvSpPr/>
          <p:nvPr/>
        </p:nvSpPr>
        <p:spPr>
          <a:xfrm>
            <a:off x="5178425" y="104775"/>
            <a:ext cx="3582988" cy="503238"/>
          </a:xfrm>
          <a:prstGeom prst="wedgeRectCallout">
            <a:avLst>
              <a:gd name="adj1" fmla="val 50537"/>
              <a:gd name="adj2" fmla="val 94266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00D6E0-A5CA-4588-8862-3F1B51BC4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4151313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94E533E-0E26-4F0A-BA34-8CD61D73E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5313" y="4121150"/>
            <a:ext cx="25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3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30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43014" grpId="0"/>
      <p:bldP spid="43015" grpId="0"/>
      <p:bldP spid="43017" grpId="0"/>
      <p:bldP spid="43018" grpId="0"/>
      <p:bldP spid="43019" grpId="0"/>
      <p:bldP spid="43019" grpId="1"/>
      <p:bldP spid="43022" grpId="0"/>
      <p:bldP spid="43022" grpId="1"/>
      <p:bldP spid="43023" grpId="0"/>
      <p:bldP spid="43024" grpId="0"/>
      <p:bldP spid="43030" grpId="0"/>
      <p:bldP spid="49163" grpId="0"/>
      <p:bldP spid="49165" grpId="0"/>
      <p:bldP spid="49170" grpId="0"/>
      <p:bldP spid="49171" grpId="0"/>
      <p:bldP spid="49172" grpId="0"/>
      <p:bldP spid="49173" grpId="0"/>
      <p:bldP spid="33" grpId="0"/>
      <p:bldP spid="45" grpId="0" animBg="1"/>
      <p:bldP spid="47" grpId="0"/>
      <p:bldP spid="34" grpId="0"/>
      <p:bldP spid="46" grpId="0" animBg="1"/>
      <p:bldP spid="46" grpId="1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E142FC4D-FBE4-4BF7-869E-42ED61CD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28713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9" name="Text Box 7">
            <a:extLst>
              <a:ext uri="{FF2B5EF4-FFF2-40B4-BE49-F238E27FC236}">
                <a16:creationId xmlns:a16="http://schemas.microsoft.com/office/drawing/2014/main" id="{D82C2FA1-A9C1-4577-A9BB-42A58499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2063750"/>
            <a:ext cx="6888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Vậy: (35 + 21) : 7   =   35 : 7 + 21 : 7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8AAF9712-D698-42C4-BB09-F78B59573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414713"/>
            <a:ext cx="8002587" cy="1200150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đều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</a:t>
            </a:r>
            <a:r>
              <a:rPr lang="en-US" altLang="zh-CN" sz="2400" b="1" i="1" dirty="0">
                <a:solidFill>
                  <a:srgbClr val="0C1C1D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thì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chia,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rồi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cộng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quả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6261" name="Text Box 4">
            <a:extLst>
              <a:ext uri="{FF2B5EF4-FFF2-40B4-BE49-F238E27FC236}">
                <a16:creationId xmlns:a16="http://schemas.microsoft.com/office/drawing/2014/main" id="{EA1D22CB-BB53-4B20-842A-E177902B6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284288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r>
              <a:rPr lang="en-US" alt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6262" name="Text Box 5">
            <a:extLst>
              <a:ext uri="{FF2B5EF4-FFF2-40B4-BE49-F238E27FC236}">
                <a16:creationId xmlns:a16="http://schemas.microsoft.com/office/drawing/2014/main" id="{5902E2C1-1863-4AB4-8CE3-A32937F39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1284288"/>
            <a:ext cx="1790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56 : 7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DF4DF20D-F5B0-4B11-891A-A3B68E8FF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692275"/>
            <a:ext cx="20304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+ 21 : 7</a:t>
            </a:r>
          </a:p>
        </p:txBody>
      </p:sp>
      <p:sp>
        <p:nvSpPr>
          <p:cNvPr id="96264" name="Text Box 9">
            <a:extLst>
              <a:ext uri="{FF2B5EF4-FFF2-40B4-BE49-F238E27FC236}">
                <a16:creationId xmlns:a16="http://schemas.microsoft.com/office/drawing/2014/main" id="{9698425B-535E-4BE2-87BF-F85FB28D6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1714500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+ 3</a:t>
            </a:r>
          </a:p>
        </p:txBody>
      </p:sp>
      <p:sp>
        <p:nvSpPr>
          <p:cNvPr id="96265" name="Text Box 10">
            <a:extLst>
              <a:ext uri="{FF2B5EF4-FFF2-40B4-BE49-F238E27FC236}">
                <a16:creationId xmlns:a16="http://schemas.microsoft.com/office/drawing/2014/main" id="{8A0FAF6F-F68E-4446-A042-CD64BE34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3" y="1695450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</a:p>
        </p:txBody>
      </p:sp>
      <p:sp>
        <p:nvSpPr>
          <p:cNvPr id="96266" name="Text Box 22">
            <a:extLst>
              <a:ext uri="{FF2B5EF4-FFF2-40B4-BE49-F238E27FC236}">
                <a16:creationId xmlns:a16="http://schemas.microsoft.com/office/drawing/2014/main" id="{5D826A93-BD3C-46CA-A85E-509D1A51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1290638"/>
            <a:ext cx="1858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</a:t>
            </a:r>
          </a:p>
        </p:txBody>
      </p:sp>
      <p:sp>
        <p:nvSpPr>
          <p:cNvPr id="96267" name="Text Box 3">
            <a:extLst>
              <a:ext uri="{FF2B5EF4-FFF2-40B4-BE49-F238E27FC236}">
                <a16:creationId xmlns:a16="http://schemas.microsoft.com/office/drawing/2014/main" id="{541501B4-9CC0-4E5B-A4C2-634736E6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238125"/>
            <a:ext cx="941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và so sánh giá trị của biểu thức: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191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+ 21) : 7 và 35 : 7 + 21 :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F967C0-6BA4-4B49-A5BD-4C71E46A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2370138"/>
            <a:ext cx="56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42FE64-8EFE-4BCD-9F1D-A406575A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2351088"/>
            <a:ext cx="56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Cloud Callout 45">
            <a:extLst>
              <a:ext uri="{FF2B5EF4-FFF2-40B4-BE49-F238E27FC236}">
                <a16:creationId xmlns:a16="http://schemas.microsoft.com/office/drawing/2014/main" id="{D167475D-43AF-4CA2-A2DA-911CCB42E22A}"/>
              </a:ext>
            </a:extLst>
          </p:cNvPr>
          <p:cNvSpPr/>
          <p:nvPr/>
        </p:nvSpPr>
        <p:spPr>
          <a:xfrm>
            <a:off x="4219575" y="-106363"/>
            <a:ext cx="4852988" cy="2259013"/>
          </a:xfrm>
          <a:prstGeom prst="cloudCallout">
            <a:avLst>
              <a:gd name="adj1" fmla="val 46165"/>
              <a:gd name="adj2" fmla="val 67621"/>
            </a:avLst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597AA110-F823-4AA6-9659-0D23016AFBF3}"/>
              </a:ext>
            </a:extLst>
          </p:cNvPr>
          <p:cNvSpPr/>
          <p:nvPr/>
        </p:nvSpPr>
        <p:spPr>
          <a:xfrm>
            <a:off x="4268788" y="-30163"/>
            <a:ext cx="4852987" cy="1371601"/>
          </a:xfrm>
          <a:prstGeom prst="cloudCallout">
            <a:avLst>
              <a:gd name="adj1" fmla="val 46165"/>
              <a:gd name="adj2" fmla="val 67621"/>
            </a:avLst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A2906511-8D69-4CFD-9555-D0C84720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851150"/>
            <a:ext cx="5211763" cy="45720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a + b) : c = ...................................... 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62D4D49E-C1E3-40B4-BD2E-1F8A0F551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843213"/>
            <a:ext cx="8002587" cy="461962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a + b) : c = a : c + b : c 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a, b chia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hết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altLang="zh-CN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c.  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28" grpId="0"/>
      <p:bldP spid="32" grpId="0"/>
      <p:bldP spid="46" grpId="0" animBg="1"/>
      <p:bldP spid="46" grpId="1" animBg="1"/>
      <p:bldP spid="16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1">
            <a:extLst>
              <a:ext uri="{FF2B5EF4-FFF2-40B4-BE49-F238E27FC236}">
                <a16:creationId xmlns:a16="http://schemas.microsoft.com/office/drawing/2014/main" id="{2151125E-3A7C-45E6-8898-4CB6DE434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2">
            <a:extLst>
              <a:ext uri="{FF2B5EF4-FFF2-40B4-BE49-F238E27FC236}">
                <a16:creationId xmlns:a16="http://schemas.microsoft.com/office/drawing/2014/main" id="{6DE0C6E2-FDCA-46AB-8ACA-0503ED8F0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655888"/>
            <a:ext cx="16779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3">
            <a:extLst>
              <a:ext uri="{FF2B5EF4-FFF2-40B4-BE49-F238E27FC236}">
                <a16:creationId xmlns:a16="http://schemas.microsoft.com/office/drawing/2014/main" id="{9F43938F-621E-408B-9BF3-9095AE7A7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69975"/>
            <a:ext cx="40798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8EAFBD-342B-40A1-BAC7-B2D7771CDB3B}"/>
              </a:ext>
            </a:extLst>
          </p:cNvPr>
          <p:cNvSpPr/>
          <p:nvPr/>
        </p:nvSpPr>
        <p:spPr>
          <a:xfrm>
            <a:off x="3554413" y="1981227"/>
            <a:ext cx="276655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3456592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1526</Words>
  <Application>Microsoft Office PowerPoint</Application>
  <PresentationFormat>On-screen Show (16:9)</PresentationFormat>
  <Paragraphs>198</Paragraphs>
  <Slides>28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.VnTime</vt:lpstr>
      <vt:lpstr>Arial</vt:lpstr>
      <vt:lpstr>Calibri</vt:lpstr>
      <vt:lpstr>Calibri Light</vt:lpstr>
      <vt:lpstr>Garamond</vt:lpstr>
      <vt:lpstr>Times New Roman</vt:lpstr>
      <vt:lpstr>Wingdings</vt:lpstr>
      <vt:lpstr>Default Design</vt:lpstr>
      <vt:lpstr>默认设计模板</vt:lpstr>
      <vt:lpstr>1_Default Design</vt:lpstr>
      <vt:lpstr>1_Office Theme</vt:lpstr>
      <vt:lpstr>2_Default Design</vt:lpstr>
      <vt:lpstr>2_Office Theme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tú nguyễn</cp:lastModifiedBy>
  <cp:revision>337</cp:revision>
  <dcterms:created xsi:type="dcterms:W3CDTF">2007-11-07T13:36:07Z</dcterms:created>
  <dcterms:modified xsi:type="dcterms:W3CDTF">2021-12-05T12:21:03Z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