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16" r:id="rId3"/>
    <p:sldId id="318" r:id="rId4"/>
    <p:sldId id="317" r:id="rId5"/>
    <p:sldId id="289" r:id="rId6"/>
    <p:sldId id="326" r:id="rId7"/>
    <p:sldId id="320" r:id="rId8"/>
    <p:sldId id="327" r:id="rId9"/>
    <p:sldId id="322" r:id="rId10"/>
    <p:sldId id="328" r:id="rId11"/>
    <p:sldId id="325" r:id="rId12"/>
    <p:sldId id="287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F3F3"/>
    <a:srgbClr val="EAEAEA"/>
    <a:srgbClr val="DDDDDD"/>
    <a:srgbClr val="0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9" autoAdjust="0"/>
    <p:restoredTop sz="94660"/>
  </p:normalViewPr>
  <p:slideViewPr>
    <p:cSldViewPr>
      <p:cViewPr>
        <p:scale>
          <a:sx n="30" d="100"/>
          <a:sy n="30" d="100"/>
        </p:scale>
        <p:origin x="-1747" y="-6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61A840-5550-4C0C-B016-0D865F8457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37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Freeform 34"/>
          <p:cNvSpPr>
            <a:spLocks/>
          </p:cNvSpPr>
          <p:nvPr/>
        </p:nvSpPr>
        <p:spPr bwMode="gray">
          <a:xfrm>
            <a:off x="6153150" y="369888"/>
            <a:ext cx="2730500" cy="1808162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6151563" y="365125"/>
            <a:ext cx="2732087" cy="1822450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8" name="Freeform 36" descr="1"/>
          <p:cNvSpPr>
            <a:spLocks/>
          </p:cNvSpPr>
          <p:nvPr/>
        </p:nvSpPr>
        <p:spPr bwMode="gray">
          <a:xfrm>
            <a:off x="3244850" y="2398713"/>
            <a:ext cx="2717800" cy="18002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9" name="Freeform 37" descr="6"/>
          <p:cNvSpPr>
            <a:spLocks/>
          </p:cNvSpPr>
          <p:nvPr/>
        </p:nvSpPr>
        <p:spPr bwMode="gray">
          <a:xfrm>
            <a:off x="323850" y="377825"/>
            <a:ext cx="2717800" cy="18002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0" name="Freeform 38" descr="4"/>
          <p:cNvSpPr>
            <a:spLocks/>
          </p:cNvSpPr>
          <p:nvPr/>
        </p:nvSpPr>
        <p:spPr bwMode="gray">
          <a:xfrm>
            <a:off x="323850" y="4441825"/>
            <a:ext cx="2717800" cy="18002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3236913" y="2393950"/>
            <a:ext cx="2725737" cy="181133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gray">
          <a:xfrm>
            <a:off x="320675" y="4437063"/>
            <a:ext cx="2733675" cy="1811337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314325" y="373063"/>
            <a:ext cx="2732088" cy="1809750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3235325" y="377825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6156325" y="2398713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6" name="Freeform 44" descr="3"/>
          <p:cNvSpPr>
            <a:spLocks/>
          </p:cNvSpPr>
          <p:nvPr/>
        </p:nvSpPr>
        <p:spPr bwMode="gray">
          <a:xfrm>
            <a:off x="314325" y="2398713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169545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pic>
        <p:nvPicPr>
          <p:cNvPr id="3117" name="Picture 45" descr="OPENAS_31874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287838"/>
            <a:ext cx="4267200" cy="2817812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4486275"/>
            <a:ext cx="7772400" cy="1165225"/>
          </a:xfrm>
        </p:spPr>
        <p:txBody>
          <a:bodyPr/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867400"/>
            <a:ext cx="37338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0872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fld id="{9B7FC75E-702D-4EC6-BC7A-4518F3642A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535869" y="6627168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mtClean="0">
                <a:latin typeface="+mn-lt"/>
              </a:rPr>
              <a:t>www.trungtamtinhoc.edu.vn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6" grpId="0" animBg="1"/>
      <p:bldP spid="3107" grpId="0" animBg="1"/>
      <p:bldP spid="3107" grpId="1" animBg="1"/>
      <p:bldP spid="3108" grpId="0" animBg="1"/>
      <p:bldP spid="3109" grpId="0" animBg="1"/>
      <p:bldP spid="3110" grpId="0" animBg="1"/>
      <p:bldP spid="3111" grpId="0" animBg="1"/>
      <p:bldP spid="3111" grpId="1" animBg="1"/>
      <p:bldP spid="3112" grpId="0" animBg="1"/>
      <p:bldP spid="3112" grpId="1" animBg="1"/>
      <p:bldP spid="3113" grpId="0" animBg="1"/>
      <p:bldP spid="3113" grpId="1" animBg="1"/>
      <p:bldP spid="3114" grpId="0" animBg="1"/>
      <p:bldP spid="3115" grpId="0" animBg="1"/>
      <p:bldP spid="3116" grpId="0" animBg="1"/>
      <p:bldP spid="3105" grpId="0"/>
      <p:bldP spid="3074" grpId="0"/>
      <p:bldP spid="307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73DB6-2F66-4B9B-820D-9CC888D283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84163"/>
            <a:ext cx="2063750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84163"/>
            <a:ext cx="6042025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5B328-3D4F-4F08-97E6-697FBEDDB2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5819775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66CF91-26F4-4740-9F20-04EF7CC49A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5819775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AABC41-805E-4065-8E75-B59CB78246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67485-F288-4F7F-AE38-E4A303C3E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0A95C-FCB8-4B8D-9EB0-31A5DE23B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3F5C5-D050-4C60-BBF3-EF75E45FB9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3F3C5-10AB-4BC3-A42E-88E69F486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F2128-BA00-420A-BD2F-E22F69898A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E45CD-6454-4EA7-A4CD-DA0250380E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08214-F4ED-44A0-8D8B-64999BADB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6E64E-1044-42E4-935C-0C4CB5B1C5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3F2F3-B6EB-4044-B2C1-C1565703F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295275" y="342900"/>
            <a:ext cx="8848725" cy="6515100"/>
          </a:xfrm>
          <a:custGeom>
            <a:avLst/>
            <a:gdLst/>
            <a:ahLst/>
            <a:cxnLst>
              <a:cxn ang="0">
                <a:pos x="5574" y="4104"/>
              </a:cxn>
              <a:cxn ang="0">
                <a:pos x="5574" y="24"/>
              </a:cxn>
              <a:cxn ang="0">
                <a:pos x="4194" y="24"/>
              </a:cxn>
              <a:cxn ang="0">
                <a:pos x="2310" y="24"/>
              </a:cxn>
              <a:cxn ang="0">
                <a:pos x="144" y="42"/>
              </a:cxn>
              <a:cxn ang="0">
                <a:pos x="16" y="202"/>
              </a:cxn>
              <a:cxn ang="0">
                <a:pos x="16" y="835"/>
              </a:cxn>
              <a:cxn ang="0">
                <a:pos x="12" y="2700"/>
              </a:cxn>
              <a:cxn ang="0">
                <a:pos x="6" y="4104"/>
              </a:cxn>
              <a:cxn ang="0">
                <a:pos x="5574" y="4104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E6E6E6">
                  <a:gamma/>
                  <a:tint val="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gray">
          <a:xfrm>
            <a:off x="328613" y="0"/>
            <a:ext cx="8821737" cy="314325"/>
          </a:xfrm>
          <a:custGeom>
            <a:avLst/>
            <a:gdLst/>
            <a:ahLst/>
            <a:cxnLst>
              <a:cxn ang="0">
                <a:pos x="5553" y="0"/>
              </a:cxn>
              <a:cxn ang="0">
                <a:pos x="5553" y="150"/>
              </a:cxn>
              <a:cxn ang="0">
                <a:pos x="4585" y="186"/>
              </a:cxn>
              <a:cxn ang="0">
                <a:pos x="2246" y="180"/>
              </a:cxn>
              <a:cxn ang="0">
                <a:pos x="960" y="180"/>
              </a:cxn>
              <a:cxn ang="0">
                <a:pos x="76" y="198"/>
              </a:cxn>
              <a:cxn ang="0">
                <a:pos x="1" y="153"/>
              </a:cxn>
              <a:cxn ang="0">
                <a:pos x="1" y="0"/>
              </a:cxn>
              <a:cxn ang="0">
                <a:pos x="5553" y="0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1588" y="393700"/>
            <a:ext cx="242888" cy="6469063"/>
          </a:xfrm>
          <a:custGeom>
            <a:avLst/>
            <a:gdLst/>
            <a:ahLst/>
            <a:cxnLst>
              <a:cxn ang="0">
                <a:pos x="0" y="4061"/>
              </a:cxn>
              <a:cxn ang="0">
                <a:pos x="145" y="4064"/>
              </a:cxn>
              <a:cxn ang="0">
                <a:pos x="149" y="3364"/>
              </a:cxn>
              <a:cxn ang="0">
                <a:pos x="137" y="1651"/>
              </a:cxn>
              <a:cxn ang="0">
                <a:pos x="139" y="710"/>
              </a:cxn>
              <a:cxn ang="0">
                <a:pos x="136" y="65"/>
              </a:cxn>
              <a:cxn ang="0">
                <a:pos x="102" y="18"/>
              </a:cxn>
              <a:cxn ang="0">
                <a:pos x="1" y="7"/>
              </a:cxn>
              <a:cxn ang="0">
                <a:pos x="0" y="4061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-3175" y="0"/>
            <a:ext cx="247650" cy="3270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50" y="0"/>
              </a:cxn>
              <a:cxn ang="0">
                <a:pos x="144" y="149"/>
              </a:cxn>
              <a:cxn ang="0">
                <a:pos x="87" y="197"/>
              </a:cxn>
              <a:cxn ang="0">
                <a:pos x="0" y="197"/>
              </a:cxn>
              <a:cxn ang="0">
                <a:pos x="2" y="0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FAEC7B-C083-4138-8B4C-51B95B0D5A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4" name="Freeform 20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5" name="Freeform 21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6" name="Freeform 22"/>
          <p:cNvSpPr>
            <a:spLocks/>
          </p:cNvSpPr>
          <p:nvPr/>
        </p:nvSpPr>
        <p:spPr bwMode="gray">
          <a:xfrm>
            <a:off x="711358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7" name="Freeform 23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8" name="Freeform 24"/>
          <p:cNvSpPr>
            <a:spLocks/>
          </p:cNvSpPr>
          <p:nvPr/>
        </p:nvSpPr>
        <p:spPr bwMode="gray">
          <a:xfrm>
            <a:off x="7107238" y="452438"/>
            <a:ext cx="930275" cy="6445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9" name="Freeform 25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50" name="Picture 26" descr="OPENAS_318748"/>
          <p:cNvPicPr>
            <a:picLocks noChangeAspect="1" noChangeArrowheads="1"/>
          </p:cNvPicPr>
          <p:nvPr/>
        </p:nvPicPr>
        <p:blipFill>
          <a:blip r:embed="rId19"/>
          <a:srcRect t="9825" b="10228"/>
          <a:stretch>
            <a:fillRect/>
          </a:stretch>
        </p:blipFill>
        <p:spPr bwMode="auto">
          <a:xfrm>
            <a:off x="6553200" y="0"/>
            <a:ext cx="2590800" cy="13668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28625" y="284163"/>
            <a:ext cx="58197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44140" y="18472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mtClean="0">
                <a:solidFill>
                  <a:schemeClr val="bg1"/>
                </a:solidFill>
                <a:latin typeface="+mn-lt"/>
              </a:rPr>
              <a:t>www.trungtamtinhoc.edu.vn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7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3" grpId="0" animBg="1"/>
      <p:bldP spid="1034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899" y="2209801"/>
            <a:ext cx="8534400" cy="223837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300" u="sng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Tập</a:t>
            </a:r>
            <a:r>
              <a:rPr lang="en-US" sz="2300" u="sng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300" u="sng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làm</a:t>
            </a:r>
            <a:r>
              <a:rPr lang="en-US" sz="2300" u="sng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300" u="sng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văn</a:t>
            </a:r>
            <a:r>
              <a:rPr lang="en-US" sz="2300" u="sng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LỚP 4</a:t>
            </a:r>
            <a:r>
              <a:rPr lang="en-US" sz="2300" u="sng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300" u="sng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600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tả</a:t>
            </a:r>
            <a:r>
              <a:rPr lang="en-US" sz="3600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ngoại</a:t>
            </a:r>
            <a:r>
              <a:rPr lang="en-US" sz="3600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hình</a:t>
            </a:r>
            <a:r>
              <a:rPr lang="en-US" sz="3600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của</a:t>
            </a:r>
            <a:r>
              <a:rPr lang="en-US" sz="3600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nhân</a:t>
            </a:r>
            <a:r>
              <a:rPr lang="en-US" sz="3600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vật</a:t>
            </a:r>
            <a:r>
              <a:rPr lang="en-US" sz="3600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trong</a:t>
            </a:r>
            <a:r>
              <a:rPr lang="en-US" sz="3600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3600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văn</a:t>
            </a:r>
            <a:r>
              <a:rPr lang="en-US" sz="3600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kể</a:t>
            </a:r>
            <a:r>
              <a:rPr lang="en-US" sz="3600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chuyện</a:t>
            </a:r>
            <a:endParaRPr lang="en-US" sz="360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48213" y="5829300"/>
            <a:ext cx="4014787" cy="533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2743200" cy="1981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876800"/>
            <a:ext cx="426720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89" y="381000"/>
            <a:ext cx="2808311" cy="1828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4419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GV: Vi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Phương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Thảo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8" name="Picture 7" descr="de_men_-_nguyenmanhhai-11-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304800"/>
            <a:ext cx="2895600" cy="1905000"/>
          </a:xfrm>
          <a:prstGeom prst="rect">
            <a:avLst/>
          </a:prstGeom>
        </p:spPr>
      </p:pic>
      <p:pic>
        <p:nvPicPr>
          <p:cNvPr id="9" name="Picture 8" descr="de_men_-_nguyenmanhhai-11-04_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228600"/>
            <a:ext cx="2819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828800"/>
            <a:ext cx="8229600" cy="4114800"/>
          </a:xfrm>
        </p:spPr>
      </p:sp>
      <p:sp>
        <p:nvSpPr>
          <p:cNvPr id="4" name="TextBox 3"/>
          <p:cNvSpPr txBox="1"/>
          <p:nvPr/>
        </p:nvSpPr>
        <p:spPr>
          <a:xfrm>
            <a:off x="533400" y="1143000"/>
            <a:ext cx="8001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/>
              <a:t>VÍ DỤ:</a:t>
            </a:r>
          </a:p>
          <a:p>
            <a:pPr algn="just"/>
            <a:r>
              <a:rPr lang="en-US" sz="32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hôm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ra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đồng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bắt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</a:rPr>
              <a:t> con </a:t>
            </a:r>
            <a:r>
              <a:rPr lang="en-US" sz="4000" dirty="0" err="1" smtClean="0">
                <a:solidFill>
                  <a:srgbClr val="FF0000"/>
                </a:solidFill>
              </a:rPr>
              <a:t>ốc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rất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lạ</a:t>
            </a:r>
            <a:r>
              <a:rPr lang="en-US" sz="4000" dirty="0" smtClean="0">
                <a:solidFill>
                  <a:srgbClr val="FF0000"/>
                </a:solidFill>
              </a:rPr>
              <a:t>: Con </a:t>
            </a:r>
            <a:r>
              <a:rPr lang="en-US" sz="4000" dirty="0" err="1" smtClean="0">
                <a:solidFill>
                  <a:srgbClr val="FF0000"/>
                </a:solidFill>
              </a:rPr>
              <a:t>ốc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tròn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nhỏ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xíu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cái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chén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uống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nước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trông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rất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xinh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xắn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đáng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yêu</a:t>
            </a:r>
            <a:r>
              <a:rPr lang="en-US" sz="4000" dirty="0" smtClean="0">
                <a:solidFill>
                  <a:srgbClr val="FF0000"/>
                </a:solidFill>
              </a:rPr>
              <a:t>. </a:t>
            </a:r>
            <a:r>
              <a:rPr lang="en-US" sz="4000" dirty="0" err="1" smtClean="0">
                <a:solidFill>
                  <a:srgbClr val="FF0000"/>
                </a:solidFill>
              </a:rPr>
              <a:t>Vỏ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nó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màu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xanh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biếc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óng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ánh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những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gân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xanh</a:t>
            </a:r>
            <a:r>
              <a:rPr lang="en-US" sz="4000" dirty="0" smtClean="0">
                <a:solidFill>
                  <a:srgbClr val="FF0000"/>
                </a:solidFill>
              </a:rPr>
              <a:t>. </a:t>
            </a:r>
            <a:r>
              <a:rPr lang="en-US" sz="4000" dirty="0" err="1" smtClean="0">
                <a:solidFill>
                  <a:srgbClr val="FF0000"/>
                </a:solidFill>
              </a:rPr>
              <a:t>Bà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ngắm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mãi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không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thấy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chán</a:t>
            </a:r>
            <a:r>
              <a:rPr lang="en-US" sz="4000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  <p:sp>
        <p:nvSpPr>
          <p:cNvPr id="4" name="Rounded Rectangle 3"/>
          <p:cNvSpPr/>
          <p:nvPr/>
        </p:nvSpPr>
        <p:spPr>
          <a:xfrm>
            <a:off x="1981200" y="914400"/>
            <a:ext cx="30480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VỀ  NHÀ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0600" y="2057400"/>
            <a:ext cx="7086600" cy="381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</a:rPr>
              <a:t>Hoàn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Kể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lại</a:t>
            </a:r>
            <a:r>
              <a:rPr lang="en-US" sz="3600" b="1" i="1" dirty="0" smtClean="0">
                <a:solidFill>
                  <a:srgbClr val="FF0000"/>
                </a:solidFill>
              </a:rPr>
              <a:t> 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câu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chuyện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Nàng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tiên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Ốc</a:t>
            </a:r>
            <a:r>
              <a:rPr lang="en-US" sz="3600" b="1" i="1" dirty="0" smtClean="0">
                <a:solidFill>
                  <a:srgbClr val="FF0000"/>
                </a:solidFill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kết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hợp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tả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ngoại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hình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nhân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vật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vở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b="1" dirty="0" err="1" smtClean="0">
                <a:solidFill>
                  <a:srgbClr val="FF0000"/>
                </a:solidFill>
              </a:rPr>
              <a:t>Chuẩn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bị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sau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4038600"/>
            <a:ext cx="8153400" cy="2819399"/>
          </a:xfrm>
        </p:spPr>
        <p:txBody>
          <a:bodyPr/>
          <a:lstStyle/>
          <a:p>
            <a:r>
              <a:rPr lang="en-US" sz="4800" dirty="0" smtClean="0">
                <a:solidFill>
                  <a:srgbClr val="000000"/>
                </a:solidFill>
              </a:rPr>
              <a:t>TIẾT HỌC KẾT THÚC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83150" y="5695950"/>
            <a:ext cx="3879850" cy="533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819775" cy="944562"/>
          </a:xfrm>
        </p:spPr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I.NHẬN XÉT</a:t>
            </a:r>
            <a:endParaRPr lang="en-US" u="sng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66782"/>
            <a:ext cx="4476750" cy="3091218"/>
          </a:xfrm>
        </p:spPr>
      </p:pic>
      <p:sp>
        <p:nvSpPr>
          <p:cNvPr id="5" name="Cloud Callout 4"/>
          <p:cNvSpPr/>
          <p:nvPr/>
        </p:nvSpPr>
        <p:spPr>
          <a:xfrm>
            <a:off x="2210252" y="690287"/>
            <a:ext cx="5917014" cy="3962633"/>
          </a:xfrm>
          <a:prstGeom prst="cloudCallout">
            <a:avLst>
              <a:gd name="adj1" fmla="val -65567"/>
              <a:gd name="adj2" fmla="val 5043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Thảo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luận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nhóm</a:t>
            </a:r>
            <a:r>
              <a:rPr lang="en-US" sz="6000" b="1" dirty="0" smtClean="0">
                <a:solidFill>
                  <a:srgbClr val="FF0000"/>
                </a:solidFill>
              </a:rPr>
              <a:t> 4 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84163"/>
            <a:ext cx="6248400" cy="94456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THẢO LUẬN NHÓM 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1232635" y="4428747"/>
            <a:ext cx="251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  <a:buFont typeface="Arial" pitchFamily="34" charset="0"/>
              <a:buChar char="•"/>
              <a:defRPr/>
            </a:pPr>
            <a:r>
              <a:rPr lang="en-US" sz="1600" kern="0" dirty="0" smtClean="0"/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09600" y="1143000"/>
            <a:ext cx="7620000" cy="1752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Ghi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vắn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tắt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đặc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điểm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ngoại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chị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Trò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</a:rPr>
              <a:t>Đặc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điểm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ngoại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ấy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nói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lên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điều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về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tính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cách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phận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vật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này</a:t>
            </a:r>
            <a:r>
              <a:rPr lang="en-US" sz="2400" b="1" dirty="0" smtClean="0">
                <a:solidFill>
                  <a:srgbClr val="002060"/>
                </a:solidFill>
              </a:rPr>
              <a:t>?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18010"/>
              </p:ext>
            </p:extLst>
          </p:nvPr>
        </p:nvGraphicFramePr>
        <p:xfrm>
          <a:off x="609601" y="3048000"/>
          <a:ext cx="7924799" cy="35204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924799"/>
              </a:tblGrid>
              <a:tr h="2133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 </a:t>
                      </a:r>
                      <a:r>
                        <a:rPr lang="en-US" sz="2000" dirty="0" smtClean="0"/>
                        <a:t>1. </a:t>
                      </a:r>
                      <a:r>
                        <a:rPr lang="en-US" sz="2000" dirty="0" err="1" smtClean="0"/>
                        <a:t>Đặc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điểm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ngoại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hình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của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chị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Nhà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Trò</a:t>
                      </a:r>
                      <a:r>
                        <a:rPr lang="en-US" sz="2000" baseline="0" dirty="0" smtClean="0"/>
                        <a:t>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dirty="0" smtClean="0"/>
                        <a:t>   - </a:t>
                      </a:r>
                      <a:r>
                        <a:rPr lang="en-US" sz="2000" baseline="0" dirty="0" err="1" smtClean="0"/>
                        <a:t>Sức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vóc</a:t>
                      </a:r>
                      <a:r>
                        <a:rPr lang="en-US" sz="2000" baseline="0" dirty="0" smtClean="0"/>
                        <a:t>:…………………………………………………………..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dirty="0" smtClean="0"/>
                        <a:t>   - </a:t>
                      </a:r>
                      <a:r>
                        <a:rPr lang="en-US" sz="2000" baseline="0" dirty="0" err="1" smtClean="0"/>
                        <a:t>Thân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mình</a:t>
                      </a:r>
                      <a:r>
                        <a:rPr lang="en-US" sz="2000" baseline="0" dirty="0" smtClean="0"/>
                        <a:t>:……………………………………………….............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dirty="0" smtClean="0"/>
                        <a:t>   -  </a:t>
                      </a:r>
                      <a:r>
                        <a:rPr lang="en-US" sz="2000" baseline="0" dirty="0" err="1" smtClean="0"/>
                        <a:t>Cánh</a:t>
                      </a:r>
                      <a:r>
                        <a:rPr lang="en-US" sz="2000" baseline="0" dirty="0" smtClean="0"/>
                        <a:t>:………………………………………………………………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dirty="0" smtClean="0"/>
                        <a:t>   - “</a:t>
                      </a:r>
                      <a:r>
                        <a:rPr lang="en-US" sz="2000" baseline="0" dirty="0" err="1" smtClean="0"/>
                        <a:t>Trang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phục</a:t>
                      </a:r>
                      <a:r>
                        <a:rPr lang="en-US" sz="2000" baseline="0" dirty="0" smtClean="0"/>
                        <a:t>”:……………………………………………………….</a:t>
                      </a: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Ngoại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chị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Nhà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Trò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nói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lên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 -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Tính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cách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:……………………………………………………………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  -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Thân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phận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:………………………………………………………….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9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86400" y="1648619"/>
            <a:ext cx="1624012" cy="4429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37"/>
          <p:cNvGrpSpPr/>
          <p:nvPr/>
        </p:nvGrpSpPr>
        <p:grpSpPr bwMode="gray">
          <a:xfrm>
            <a:off x="4387739" y="1905000"/>
            <a:ext cx="2691966" cy="4852034"/>
            <a:chOff x="4101353" y="968188"/>
            <a:chExt cx="3962402" cy="5356413"/>
          </a:xfrm>
          <a:effectLst>
            <a:outerShdw blurRad="114300" dir="18900000" sy="23000" kx="-1200000" algn="bl" rotWithShape="0">
              <a:prstClr val="black">
                <a:alpha val="12000"/>
              </a:prstClr>
            </a:outerShdw>
          </a:effectLst>
        </p:grpSpPr>
        <p:sp>
          <p:nvSpPr>
            <p:cNvPr id="6" name="Freeform 5"/>
            <p:cNvSpPr/>
            <p:nvPr/>
          </p:nvSpPr>
          <p:spPr bwMode="gray">
            <a:xfrm>
              <a:off x="4101353" y="968188"/>
              <a:ext cx="3962402" cy="4147668"/>
            </a:xfrm>
            <a:custGeom>
              <a:avLst/>
              <a:gdLst>
                <a:gd name="connsiteX0" fmla="*/ 0 w 3962400"/>
                <a:gd name="connsiteY0" fmla="*/ 1943100 h 3886200"/>
                <a:gd name="connsiteX1" fmla="*/ 593949 w 3962400"/>
                <a:gd name="connsiteY1" fmla="*/ 555847 h 3886200"/>
                <a:gd name="connsiteX2" fmla="*/ 1981204 w 3962400"/>
                <a:gd name="connsiteY2" fmla="*/ 2 h 3886200"/>
                <a:gd name="connsiteX3" fmla="*/ 3368457 w 3962400"/>
                <a:gd name="connsiteY3" fmla="*/ 555851 h 3886200"/>
                <a:gd name="connsiteX4" fmla="*/ 3962402 w 3962400"/>
                <a:gd name="connsiteY4" fmla="*/ 1943106 h 3886200"/>
                <a:gd name="connsiteX5" fmla="*/ 3368455 w 3962400"/>
                <a:gd name="connsiteY5" fmla="*/ 3330360 h 3886200"/>
                <a:gd name="connsiteX6" fmla="*/ 1981201 w 3962400"/>
                <a:gd name="connsiteY6" fmla="*/ 3886206 h 3886200"/>
                <a:gd name="connsiteX7" fmla="*/ 593947 w 3962400"/>
                <a:gd name="connsiteY7" fmla="*/ 3330358 h 3886200"/>
                <a:gd name="connsiteX8" fmla="*/ 2 w 3962400"/>
                <a:gd name="connsiteY8" fmla="*/ 1943103 h 3886200"/>
                <a:gd name="connsiteX9" fmla="*/ 0 w 3962400"/>
                <a:gd name="connsiteY9" fmla="*/ 1943100 h 3886200"/>
                <a:gd name="connsiteX0" fmla="*/ 0 w 3962402"/>
                <a:gd name="connsiteY0" fmla="*/ 1943098 h 3942985"/>
                <a:gd name="connsiteX1" fmla="*/ 593949 w 3962402"/>
                <a:gd name="connsiteY1" fmla="*/ 555845 h 3942985"/>
                <a:gd name="connsiteX2" fmla="*/ 1981204 w 3962402"/>
                <a:gd name="connsiteY2" fmla="*/ 0 h 3942985"/>
                <a:gd name="connsiteX3" fmla="*/ 3368457 w 3962402"/>
                <a:gd name="connsiteY3" fmla="*/ 555849 h 3942985"/>
                <a:gd name="connsiteX4" fmla="*/ 3962402 w 3962402"/>
                <a:gd name="connsiteY4" fmla="*/ 1943104 h 3942985"/>
                <a:gd name="connsiteX5" fmla="*/ 3368455 w 3962402"/>
                <a:gd name="connsiteY5" fmla="*/ 3330358 h 3942985"/>
                <a:gd name="connsiteX6" fmla="*/ 1981201 w 3962402"/>
                <a:gd name="connsiteY6" fmla="*/ 3886204 h 3942985"/>
                <a:gd name="connsiteX7" fmla="*/ 1116106 w 3962402"/>
                <a:gd name="connsiteY7" fmla="*/ 3671045 h 3942985"/>
                <a:gd name="connsiteX8" fmla="*/ 593947 w 3962402"/>
                <a:gd name="connsiteY8" fmla="*/ 3330356 h 3942985"/>
                <a:gd name="connsiteX9" fmla="*/ 2 w 3962402"/>
                <a:gd name="connsiteY9" fmla="*/ 1943101 h 3942985"/>
                <a:gd name="connsiteX10" fmla="*/ 0 w 3962402"/>
                <a:gd name="connsiteY10" fmla="*/ 1943098 h 3942985"/>
                <a:gd name="connsiteX0" fmla="*/ 0 w 3962402"/>
                <a:gd name="connsiteY0" fmla="*/ 1943098 h 3942985"/>
                <a:gd name="connsiteX1" fmla="*/ 593949 w 3962402"/>
                <a:gd name="connsiteY1" fmla="*/ 555845 h 3942985"/>
                <a:gd name="connsiteX2" fmla="*/ 1981204 w 3962402"/>
                <a:gd name="connsiteY2" fmla="*/ 0 h 3942985"/>
                <a:gd name="connsiteX3" fmla="*/ 3368457 w 3962402"/>
                <a:gd name="connsiteY3" fmla="*/ 555849 h 3942985"/>
                <a:gd name="connsiteX4" fmla="*/ 3962402 w 3962402"/>
                <a:gd name="connsiteY4" fmla="*/ 1943104 h 3942985"/>
                <a:gd name="connsiteX5" fmla="*/ 3368455 w 3962402"/>
                <a:gd name="connsiteY5" fmla="*/ 3330358 h 3942985"/>
                <a:gd name="connsiteX6" fmla="*/ 2944906 w 3962402"/>
                <a:gd name="connsiteY6" fmla="*/ 3644151 h 3942985"/>
                <a:gd name="connsiteX7" fmla="*/ 1981201 w 3962402"/>
                <a:gd name="connsiteY7" fmla="*/ 3886204 h 3942985"/>
                <a:gd name="connsiteX8" fmla="*/ 1116106 w 3962402"/>
                <a:gd name="connsiteY8" fmla="*/ 3671045 h 3942985"/>
                <a:gd name="connsiteX9" fmla="*/ 593947 w 3962402"/>
                <a:gd name="connsiteY9" fmla="*/ 3330356 h 3942985"/>
                <a:gd name="connsiteX10" fmla="*/ 2 w 3962402"/>
                <a:gd name="connsiteY10" fmla="*/ 1943101 h 3942985"/>
                <a:gd name="connsiteX11" fmla="*/ 0 w 3962402"/>
                <a:gd name="connsiteY11" fmla="*/ 1943098 h 3942985"/>
                <a:gd name="connsiteX0" fmla="*/ 0 w 3962402"/>
                <a:gd name="connsiteY0" fmla="*/ 1943098 h 3926545"/>
                <a:gd name="connsiteX1" fmla="*/ 593949 w 3962402"/>
                <a:gd name="connsiteY1" fmla="*/ 555845 h 3926545"/>
                <a:gd name="connsiteX2" fmla="*/ 1981204 w 3962402"/>
                <a:gd name="connsiteY2" fmla="*/ 0 h 3926545"/>
                <a:gd name="connsiteX3" fmla="*/ 3368457 w 3962402"/>
                <a:gd name="connsiteY3" fmla="*/ 555849 h 3926545"/>
                <a:gd name="connsiteX4" fmla="*/ 3962402 w 3962402"/>
                <a:gd name="connsiteY4" fmla="*/ 1943104 h 3926545"/>
                <a:gd name="connsiteX5" fmla="*/ 3368455 w 3962402"/>
                <a:gd name="connsiteY5" fmla="*/ 3330358 h 3926545"/>
                <a:gd name="connsiteX6" fmla="*/ 2944906 w 3962402"/>
                <a:gd name="connsiteY6" fmla="*/ 3644151 h 3926545"/>
                <a:gd name="connsiteX7" fmla="*/ 1981201 w 3962402"/>
                <a:gd name="connsiteY7" fmla="*/ 3886204 h 3926545"/>
                <a:gd name="connsiteX8" fmla="*/ 1653988 w 3962402"/>
                <a:gd name="connsiteY8" fmla="*/ 3886198 h 3926545"/>
                <a:gd name="connsiteX9" fmla="*/ 1116106 w 3962402"/>
                <a:gd name="connsiteY9" fmla="*/ 3671045 h 3926545"/>
                <a:gd name="connsiteX10" fmla="*/ 593947 w 3962402"/>
                <a:gd name="connsiteY10" fmla="*/ 3330356 h 3926545"/>
                <a:gd name="connsiteX11" fmla="*/ 2 w 3962402"/>
                <a:gd name="connsiteY11" fmla="*/ 1943101 h 3926545"/>
                <a:gd name="connsiteX12" fmla="*/ 0 w 3962402"/>
                <a:gd name="connsiteY12" fmla="*/ 1943098 h 3926545"/>
                <a:gd name="connsiteX0" fmla="*/ 0 w 3962402"/>
                <a:gd name="connsiteY0" fmla="*/ 1943098 h 4150658"/>
                <a:gd name="connsiteX1" fmla="*/ 593949 w 3962402"/>
                <a:gd name="connsiteY1" fmla="*/ 555845 h 4150658"/>
                <a:gd name="connsiteX2" fmla="*/ 1981204 w 3962402"/>
                <a:gd name="connsiteY2" fmla="*/ 0 h 4150658"/>
                <a:gd name="connsiteX3" fmla="*/ 3368457 w 3962402"/>
                <a:gd name="connsiteY3" fmla="*/ 555849 h 4150658"/>
                <a:gd name="connsiteX4" fmla="*/ 3962402 w 3962402"/>
                <a:gd name="connsiteY4" fmla="*/ 1943104 h 4150658"/>
                <a:gd name="connsiteX5" fmla="*/ 3368455 w 3962402"/>
                <a:gd name="connsiteY5" fmla="*/ 3330358 h 4150658"/>
                <a:gd name="connsiteX6" fmla="*/ 2944906 w 3962402"/>
                <a:gd name="connsiteY6" fmla="*/ 3644151 h 4150658"/>
                <a:gd name="connsiteX7" fmla="*/ 1981201 w 3962402"/>
                <a:gd name="connsiteY7" fmla="*/ 3886204 h 4150658"/>
                <a:gd name="connsiteX8" fmla="*/ 1295400 w 3962402"/>
                <a:gd name="connsiteY8" fmla="*/ 4114798 h 4150658"/>
                <a:gd name="connsiteX9" fmla="*/ 1116106 w 3962402"/>
                <a:gd name="connsiteY9" fmla="*/ 3671045 h 4150658"/>
                <a:gd name="connsiteX10" fmla="*/ 593947 w 3962402"/>
                <a:gd name="connsiteY10" fmla="*/ 3330356 h 4150658"/>
                <a:gd name="connsiteX11" fmla="*/ 2 w 3962402"/>
                <a:gd name="connsiteY11" fmla="*/ 1943101 h 4150658"/>
                <a:gd name="connsiteX12" fmla="*/ 0 w 3962402"/>
                <a:gd name="connsiteY12" fmla="*/ 1943098 h 4150658"/>
                <a:gd name="connsiteX0" fmla="*/ 0 w 3962402"/>
                <a:gd name="connsiteY0" fmla="*/ 1943098 h 4269438"/>
                <a:gd name="connsiteX1" fmla="*/ 593949 w 3962402"/>
                <a:gd name="connsiteY1" fmla="*/ 555845 h 4269438"/>
                <a:gd name="connsiteX2" fmla="*/ 1981204 w 3962402"/>
                <a:gd name="connsiteY2" fmla="*/ 0 h 4269438"/>
                <a:gd name="connsiteX3" fmla="*/ 3368457 w 3962402"/>
                <a:gd name="connsiteY3" fmla="*/ 555849 h 4269438"/>
                <a:gd name="connsiteX4" fmla="*/ 3962402 w 3962402"/>
                <a:gd name="connsiteY4" fmla="*/ 1943104 h 4269438"/>
                <a:gd name="connsiteX5" fmla="*/ 3368455 w 3962402"/>
                <a:gd name="connsiteY5" fmla="*/ 3330358 h 4269438"/>
                <a:gd name="connsiteX6" fmla="*/ 2944906 w 3962402"/>
                <a:gd name="connsiteY6" fmla="*/ 3644151 h 4269438"/>
                <a:gd name="connsiteX7" fmla="*/ 2667000 w 3962402"/>
                <a:gd name="connsiteY7" fmla="*/ 4190997 h 4269438"/>
                <a:gd name="connsiteX8" fmla="*/ 1295400 w 3962402"/>
                <a:gd name="connsiteY8" fmla="*/ 4114798 h 4269438"/>
                <a:gd name="connsiteX9" fmla="*/ 1116106 w 3962402"/>
                <a:gd name="connsiteY9" fmla="*/ 3671045 h 4269438"/>
                <a:gd name="connsiteX10" fmla="*/ 593947 w 3962402"/>
                <a:gd name="connsiteY10" fmla="*/ 3330356 h 4269438"/>
                <a:gd name="connsiteX11" fmla="*/ 2 w 3962402"/>
                <a:gd name="connsiteY11" fmla="*/ 1943101 h 4269438"/>
                <a:gd name="connsiteX12" fmla="*/ 0 w 3962402"/>
                <a:gd name="connsiteY12" fmla="*/ 1943098 h 4269438"/>
                <a:gd name="connsiteX0" fmla="*/ 0 w 3962402"/>
                <a:gd name="connsiteY0" fmla="*/ 1943098 h 4264956"/>
                <a:gd name="connsiteX1" fmla="*/ 593949 w 3962402"/>
                <a:gd name="connsiteY1" fmla="*/ 555845 h 4264956"/>
                <a:gd name="connsiteX2" fmla="*/ 1981204 w 3962402"/>
                <a:gd name="connsiteY2" fmla="*/ 0 h 4264956"/>
                <a:gd name="connsiteX3" fmla="*/ 3368457 w 3962402"/>
                <a:gd name="connsiteY3" fmla="*/ 555849 h 4264956"/>
                <a:gd name="connsiteX4" fmla="*/ 3962402 w 3962402"/>
                <a:gd name="connsiteY4" fmla="*/ 1943104 h 4264956"/>
                <a:gd name="connsiteX5" fmla="*/ 3368455 w 3962402"/>
                <a:gd name="connsiteY5" fmla="*/ 3330358 h 4264956"/>
                <a:gd name="connsiteX6" fmla="*/ 2944906 w 3962402"/>
                <a:gd name="connsiteY6" fmla="*/ 3644151 h 4264956"/>
                <a:gd name="connsiteX7" fmla="*/ 2667000 w 3962402"/>
                <a:gd name="connsiteY7" fmla="*/ 4190997 h 4264956"/>
                <a:gd name="connsiteX8" fmla="*/ 1295400 w 3962402"/>
                <a:gd name="connsiteY8" fmla="*/ 4114798 h 4264956"/>
                <a:gd name="connsiteX9" fmla="*/ 1116106 w 3962402"/>
                <a:gd name="connsiteY9" fmla="*/ 3671045 h 4264956"/>
                <a:gd name="connsiteX10" fmla="*/ 593947 w 3962402"/>
                <a:gd name="connsiteY10" fmla="*/ 3330356 h 4264956"/>
                <a:gd name="connsiteX11" fmla="*/ 2 w 3962402"/>
                <a:gd name="connsiteY11" fmla="*/ 1943101 h 4264956"/>
                <a:gd name="connsiteX12" fmla="*/ 0 w 3962402"/>
                <a:gd name="connsiteY12" fmla="*/ 1943098 h 4264956"/>
                <a:gd name="connsiteX0" fmla="*/ 0 w 3962402"/>
                <a:gd name="connsiteY0" fmla="*/ 1943098 h 4215650"/>
                <a:gd name="connsiteX1" fmla="*/ 593949 w 3962402"/>
                <a:gd name="connsiteY1" fmla="*/ 555845 h 4215650"/>
                <a:gd name="connsiteX2" fmla="*/ 1981204 w 3962402"/>
                <a:gd name="connsiteY2" fmla="*/ 0 h 4215650"/>
                <a:gd name="connsiteX3" fmla="*/ 3368457 w 3962402"/>
                <a:gd name="connsiteY3" fmla="*/ 555849 h 4215650"/>
                <a:gd name="connsiteX4" fmla="*/ 3962402 w 3962402"/>
                <a:gd name="connsiteY4" fmla="*/ 1943104 h 4215650"/>
                <a:gd name="connsiteX5" fmla="*/ 3368455 w 3962402"/>
                <a:gd name="connsiteY5" fmla="*/ 3330358 h 4215650"/>
                <a:gd name="connsiteX6" fmla="*/ 2944906 w 3962402"/>
                <a:gd name="connsiteY6" fmla="*/ 3644151 h 4215650"/>
                <a:gd name="connsiteX7" fmla="*/ 2716306 w 3962402"/>
                <a:gd name="connsiteY7" fmla="*/ 4141691 h 4215650"/>
                <a:gd name="connsiteX8" fmla="*/ 1295400 w 3962402"/>
                <a:gd name="connsiteY8" fmla="*/ 4114798 h 4215650"/>
                <a:gd name="connsiteX9" fmla="*/ 1116106 w 3962402"/>
                <a:gd name="connsiteY9" fmla="*/ 3671045 h 4215650"/>
                <a:gd name="connsiteX10" fmla="*/ 593947 w 3962402"/>
                <a:gd name="connsiteY10" fmla="*/ 3330356 h 4215650"/>
                <a:gd name="connsiteX11" fmla="*/ 2 w 3962402"/>
                <a:gd name="connsiteY11" fmla="*/ 1943101 h 4215650"/>
                <a:gd name="connsiteX12" fmla="*/ 0 w 3962402"/>
                <a:gd name="connsiteY12" fmla="*/ 1943098 h 4215650"/>
                <a:gd name="connsiteX0" fmla="*/ 0 w 3962402"/>
                <a:gd name="connsiteY0" fmla="*/ 1943098 h 4215650"/>
                <a:gd name="connsiteX1" fmla="*/ 593949 w 3962402"/>
                <a:gd name="connsiteY1" fmla="*/ 555845 h 4215650"/>
                <a:gd name="connsiteX2" fmla="*/ 1981204 w 3962402"/>
                <a:gd name="connsiteY2" fmla="*/ 0 h 4215650"/>
                <a:gd name="connsiteX3" fmla="*/ 3368457 w 3962402"/>
                <a:gd name="connsiteY3" fmla="*/ 555849 h 4215650"/>
                <a:gd name="connsiteX4" fmla="*/ 3962402 w 3962402"/>
                <a:gd name="connsiteY4" fmla="*/ 1943104 h 4215650"/>
                <a:gd name="connsiteX5" fmla="*/ 3368455 w 3962402"/>
                <a:gd name="connsiteY5" fmla="*/ 3330358 h 4215650"/>
                <a:gd name="connsiteX6" fmla="*/ 2944906 w 3962402"/>
                <a:gd name="connsiteY6" fmla="*/ 3644151 h 4215650"/>
                <a:gd name="connsiteX7" fmla="*/ 2716306 w 3962402"/>
                <a:gd name="connsiteY7" fmla="*/ 4141691 h 4215650"/>
                <a:gd name="connsiteX8" fmla="*/ 1295400 w 3962402"/>
                <a:gd name="connsiteY8" fmla="*/ 4114798 h 4215650"/>
                <a:gd name="connsiteX9" fmla="*/ 1116106 w 3962402"/>
                <a:gd name="connsiteY9" fmla="*/ 3671045 h 4215650"/>
                <a:gd name="connsiteX10" fmla="*/ 593947 w 3962402"/>
                <a:gd name="connsiteY10" fmla="*/ 3330356 h 4215650"/>
                <a:gd name="connsiteX11" fmla="*/ 2 w 3962402"/>
                <a:gd name="connsiteY11" fmla="*/ 1943101 h 4215650"/>
                <a:gd name="connsiteX12" fmla="*/ 0 w 3962402"/>
                <a:gd name="connsiteY12" fmla="*/ 1943098 h 4215650"/>
                <a:gd name="connsiteX0" fmla="*/ 0 w 3962402"/>
                <a:gd name="connsiteY0" fmla="*/ 1943098 h 4215650"/>
                <a:gd name="connsiteX1" fmla="*/ 593949 w 3962402"/>
                <a:gd name="connsiteY1" fmla="*/ 555845 h 4215650"/>
                <a:gd name="connsiteX2" fmla="*/ 1981204 w 3962402"/>
                <a:gd name="connsiteY2" fmla="*/ 0 h 4215650"/>
                <a:gd name="connsiteX3" fmla="*/ 3368457 w 3962402"/>
                <a:gd name="connsiteY3" fmla="*/ 555849 h 4215650"/>
                <a:gd name="connsiteX4" fmla="*/ 3962402 w 3962402"/>
                <a:gd name="connsiteY4" fmla="*/ 1943104 h 4215650"/>
                <a:gd name="connsiteX5" fmla="*/ 3368455 w 3962402"/>
                <a:gd name="connsiteY5" fmla="*/ 3330358 h 4215650"/>
                <a:gd name="connsiteX6" fmla="*/ 2944906 w 3962402"/>
                <a:gd name="connsiteY6" fmla="*/ 3644151 h 4215650"/>
                <a:gd name="connsiteX7" fmla="*/ 2716306 w 3962402"/>
                <a:gd name="connsiteY7" fmla="*/ 4141691 h 4215650"/>
                <a:gd name="connsiteX8" fmla="*/ 1295400 w 3962402"/>
                <a:gd name="connsiteY8" fmla="*/ 4114798 h 4215650"/>
                <a:gd name="connsiteX9" fmla="*/ 1116106 w 3962402"/>
                <a:gd name="connsiteY9" fmla="*/ 3671045 h 4215650"/>
                <a:gd name="connsiteX10" fmla="*/ 593947 w 3962402"/>
                <a:gd name="connsiteY10" fmla="*/ 3330356 h 4215650"/>
                <a:gd name="connsiteX11" fmla="*/ 2 w 3962402"/>
                <a:gd name="connsiteY11" fmla="*/ 1943101 h 4215650"/>
                <a:gd name="connsiteX12" fmla="*/ 0 w 3962402"/>
                <a:gd name="connsiteY12" fmla="*/ 1943098 h 4215650"/>
                <a:gd name="connsiteX0" fmla="*/ 0 w 3962402"/>
                <a:gd name="connsiteY0" fmla="*/ 1943098 h 4215650"/>
                <a:gd name="connsiteX1" fmla="*/ 593949 w 3962402"/>
                <a:gd name="connsiteY1" fmla="*/ 555845 h 4215650"/>
                <a:gd name="connsiteX2" fmla="*/ 1981204 w 3962402"/>
                <a:gd name="connsiteY2" fmla="*/ 0 h 4215650"/>
                <a:gd name="connsiteX3" fmla="*/ 3368457 w 3962402"/>
                <a:gd name="connsiteY3" fmla="*/ 555849 h 4215650"/>
                <a:gd name="connsiteX4" fmla="*/ 3962402 w 3962402"/>
                <a:gd name="connsiteY4" fmla="*/ 1943104 h 4215650"/>
                <a:gd name="connsiteX5" fmla="*/ 3368455 w 3962402"/>
                <a:gd name="connsiteY5" fmla="*/ 3330358 h 4215650"/>
                <a:gd name="connsiteX6" fmla="*/ 2837330 w 3962402"/>
                <a:gd name="connsiteY6" fmla="*/ 3765175 h 4215650"/>
                <a:gd name="connsiteX7" fmla="*/ 2716306 w 3962402"/>
                <a:gd name="connsiteY7" fmla="*/ 4141691 h 4215650"/>
                <a:gd name="connsiteX8" fmla="*/ 1295400 w 3962402"/>
                <a:gd name="connsiteY8" fmla="*/ 4114798 h 4215650"/>
                <a:gd name="connsiteX9" fmla="*/ 1116106 w 3962402"/>
                <a:gd name="connsiteY9" fmla="*/ 3671045 h 4215650"/>
                <a:gd name="connsiteX10" fmla="*/ 593947 w 3962402"/>
                <a:gd name="connsiteY10" fmla="*/ 3330356 h 4215650"/>
                <a:gd name="connsiteX11" fmla="*/ 2 w 3962402"/>
                <a:gd name="connsiteY11" fmla="*/ 1943101 h 4215650"/>
                <a:gd name="connsiteX12" fmla="*/ 0 w 3962402"/>
                <a:gd name="connsiteY12" fmla="*/ 1943098 h 4215650"/>
                <a:gd name="connsiteX0" fmla="*/ 0 w 3962402"/>
                <a:gd name="connsiteY0" fmla="*/ 1943098 h 4215650"/>
                <a:gd name="connsiteX1" fmla="*/ 593949 w 3962402"/>
                <a:gd name="connsiteY1" fmla="*/ 555845 h 4215650"/>
                <a:gd name="connsiteX2" fmla="*/ 1981204 w 3962402"/>
                <a:gd name="connsiteY2" fmla="*/ 0 h 4215650"/>
                <a:gd name="connsiteX3" fmla="*/ 3368457 w 3962402"/>
                <a:gd name="connsiteY3" fmla="*/ 555849 h 4215650"/>
                <a:gd name="connsiteX4" fmla="*/ 3962402 w 3962402"/>
                <a:gd name="connsiteY4" fmla="*/ 1943104 h 4215650"/>
                <a:gd name="connsiteX5" fmla="*/ 3368455 w 3962402"/>
                <a:gd name="connsiteY5" fmla="*/ 3330358 h 4215650"/>
                <a:gd name="connsiteX6" fmla="*/ 2837330 w 3962402"/>
                <a:gd name="connsiteY6" fmla="*/ 3765175 h 4215650"/>
                <a:gd name="connsiteX7" fmla="*/ 2716306 w 3962402"/>
                <a:gd name="connsiteY7" fmla="*/ 4141691 h 4215650"/>
                <a:gd name="connsiteX8" fmla="*/ 1295400 w 3962402"/>
                <a:gd name="connsiteY8" fmla="*/ 4114798 h 4215650"/>
                <a:gd name="connsiteX9" fmla="*/ 1116106 w 3962402"/>
                <a:gd name="connsiteY9" fmla="*/ 3671045 h 4215650"/>
                <a:gd name="connsiteX10" fmla="*/ 593947 w 3962402"/>
                <a:gd name="connsiteY10" fmla="*/ 3330356 h 4215650"/>
                <a:gd name="connsiteX11" fmla="*/ 2 w 3962402"/>
                <a:gd name="connsiteY11" fmla="*/ 1943101 h 4215650"/>
                <a:gd name="connsiteX12" fmla="*/ 0 w 3962402"/>
                <a:gd name="connsiteY12" fmla="*/ 1943098 h 4215650"/>
                <a:gd name="connsiteX0" fmla="*/ 0 w 3962402"/>
                <a:gd name="connsiteY0" fmla="*/ 1943098 h 4215650"/>
                <a:gd name="connsiteX1" fmla="*/ 593949 w 3962402"/>
                <a:gd name="connsiteY1" fmla="*/ 555845 h 4215650"/>
                <a:gd name="connsiteX2" fmla="*/ 1981204 w 3962402"/>
                <a:gd name="connsiteY2" fmla="*/ 0 h 4215650"/>
                <a:gd name="connsiteX3" fmla="*/ 3368457 w 3962402"/>
                <a:gd name="connsiteY3" fmla="*/ 555849 h 4215650"/>
                <a:gd name="connsiteX4" fmla="*/ 3962402 w 3962402"/>
                <a:gd name="connsiteY4" fmla="*/ 1943104 h 4215650"/>
                <a:gd name="connsiteX5" fmla="*/ 3368455 w 3962402"/>
                <a:gd name="connsiteY5" fmla="*/ 3330358 h 4215650"/>
                <a:gd name="connsiteX6" fmla="*/ 2837330 w 3962402"/>
                <a:gd name="connsiteY6" fmla="*/ 3765175 h 4215650"/>
                <a:gd name="connsiteX7" fmla="*/ 2716306 w 3962402"/>
                <a:gd name="connsiteY7" fmla="*/ 4141691 h 4215650"/>
                <a:gd name="connsiteX8" fmla="*/ 1295400 w 3962402"/>
                <a:gd name="connsiteY8" fmla="*/ 4114798 h 4215650"/>
                <a:gd name="connsiteX9" fmla="*/ 1089212 w 3962402"/>
                <a:gd name="connsiteY9" fmla="*/ 3702421 h 4215650"/>
                <a:gd name="connsiteX10" fmla="*/ 593947 w 3962402"/>
                <a:gd name="connsiteY10" fmla="*/ 3330356 h 4215650"/>
                <a:gd name="connsiteX11" fmla="*/ 2 w 3962402"/>
                <a:gd name="connsiteY11" fmla="*/ 1943101 h 4215650"/>
                <a:gd name="connsiteX12" fmla="*/ 0 w 3962402"/>
                <a:gd name="connsiteY12" fmla="*/ 1943098 h 4215650"/>
                <a:gd name="connsiteX0" fmla="*/ 0 w 3962402"/>
                <a:gd name="connsiteY0" fmla="*/ 1943098 h 4215650"/>
                <a:gd name="connsiteX1" fmla="*/ 593949 w 3962402"/>
                <a:gd name="connsiteY1" fmla="*/ 555845 h 4215650"/>
                <a:gd name="connsiteX2" fmla="*/ 1981204 w 3962402"/>
                <a:gd name="connsiteY2" fmla="*/ 0 h 4215650"/>
                <a:gd name="connsiteX3" fmla="*/ 3368457 w 3962402"/>
                <a:gd name="connsiteY3" fmla="*/ 555849 h 4215650"/>
                <a:gd name="connsiteX4" fmla="*/ 3962402 w 3962402"/>
                <a:gd name="connsiteY4" fmla="*/ 1943104 h 4215650"/>
                <a:gd name="connsiteX5" fmla="*/ 3368455 w 3962402"/>
                <a:gd name="connsiteY5" fmla="*/ 3330358 h 4215650"/>
                <a:gd name="connsiteX6" fmla="*/ 2837330 w 3962402"/>
                <a:gd name="connsiteY6" fmla="*/ 3765175 h 4215650"/>
                <a:gd name="connsiteX7" fmla="*/ 2716306 w 3962402"/>
                <a:gd name="connsiteY7" fmla="*/ 4141691 h 4215650"/>
                <a:gd name="connsiteX8" fmla="*/ 1295400 w 3962402"/>
                <a:gd name="connsiteY8" fmla="*/ 4114798 h 4215650"/>
                <a:gd name="connsiteX9" fmla="*/ 1089212 w 3962402"/>
                <a:gd name="connsiteY9" fmla="*/ 3702421 h 4215650"/>
                <a:gd name="connsiteX10" fmla="*/ 593947 w 3962402"/>
                <a:gd name="connsiteY10" fmla="*/ 3330356 h 4215650"/>
                <a:gd name="connsiteX11" fmla="*/ 2 w 3962402"/>
                <a:gd name="connsiteY11" fmla="*/ 1943101 h 4215650"/>
                <a:gd name="connsiteX12" fmla="*/ 0 w 3962402"/>
                <a:gd name="connsiteY12" fmla="*/ 1943098 h 4215650"/>
                <a:gd name="connsiteX0" fmla="*/ 0 w 3962402"/>
                <a:gd name="connsiteY0" fmla="*/ 1943098 h 4215650"/>
                <a:gd name="connsiteX1" fmla="*/ 593949 w 3962402"/>
                <a:gd name="connsiteY1" fmla="*/ 555845 h 4215650"/>
                <a:gd name="connsiteX2" fmla="*/ 1981204 w 3962402"/>
                <a:gd name="connsiteY2" fmla="*/ 0 h 4215650"/>
                <a:gd name="connsiteX3" fmla="*/ 3368457 w 3962402"/>
                <a:gd name="connsiteY3" fmla="*/ 555849 h 4215650"/>
                <a:gd name="connsiteX4" fmla="*/ 3962402 w 3962402"/>
                <a:gd name="connsiteY4" fmla="*/ 1943104 h 4215650"/>
                <a:gd name="connsiteX5" fmla="*/ 3368455 w 3962402"/>
                <a:gd name="connsiteY5" fmla="*/ 3330358 h 4215650"/>
                <a:gd name="connsiteX6" fmla="*/ 2837330 w 3962402"/>
                <a:gd name="connsiteY6" fmla="*/ 3765175 h 4215650"/>
                <a:gd name="connsiteX7" fmla="*/ 2716306 w 3962402"/>
                <a:gd name="connsiteY7" fmla="*/ 4141691 h 4215650"/>
                <a:gd name="connsiteX8" fmla="*/ 1295400 w 3962402"/>
                <a:gd name="connsiteY8" fmla="*/ 4114798 h 4215650"/>
                <a:gd name="connsiteX9" fmla="*/ 1089212 w 3962402"/>
                <a:gd name="connsiteY9" fmla="*/ 3702421 h 4215650"/>
                <a:gd name="connsiteX10" fmla="*/ 593947 w 3962402"/>
                <a:gd name="connsiteY10" fmla="*/ 3330356 h 4215650"/>
                <a:gd name="connsiteX11" fmla="*/ 2 w 3962402"/>
                <a:gd name="connsiteY11" fmla="*/ 1943101 h 4215650"/>
                <a:gd name="connsiteX12" fmla="*/ 0 w 3962402"/>
                <a:gd name="connsiteY12" fmla="*/ 1943098 h 4215650"/>
                <a:gd name="connsiteX0" fmla="*/ 0 w 3962402"/>
                <a:gd name="connsiteY0" fmla="*/ 1943098 h 4215650"/>
                <a:gd name="connsiteX1" fmla="*/ 593949 w 3962402"/>
                <a:gd name="connsiteY1" fmla="*/ 555845 h 4215650"/>
                <a:gd name="connsiteX2" fmla="*/ 1981204 w 3962402"/>
                <a:gd name="connsiteY2" fmla="*/ 0 h 4215650"/>
                <a:gd name="connsiteX3" fmla="*/ 3368457 w 3962402"/>
                <a:gd name="connsiteY3" fmla="*/ 555849 h 4215650"/>
                <a:gd name="connsiteX4" fmla="*/ 3962402 w 3962402"/>
                <a:gd name="connsiteY4" fmla="*/ 1943104 h 4215650"/>
                <a:gd name="connsiteX5" fmla="*/ 3368455 w 3962402"/>
                <a:gd name="connsiteY5" fmla="*/ 3330358 h 4215650"/>
                <a:gd name="connsiteX6" fmla="*/ 2837330 w 3962402"/>
                <a:gd name="connsiteY6" fmla="*/ 3765175 h 4215650"/>
                <a:gd name="connsiteX7" fmla="*/ 2716306 w 3962402"/>
                <a:gd name="connsiteY7" fmla="*/ 4141691 h 4215650"/>
                <a:gd name="connsiteX8" fmla="*/ 1237129 w 3962402"/>
                <a:gd name="connsiteY8" fmla="*/ 4114798 h 4215650"/>
                <a:gd name="connsiteX9" fmla="*/ 1089212 w 3962402"/>
                <a:gd name="connsiteY9" fmla="*/ 3702421 h 4215650"/>
                <a:gd name="connsiteX10" fmla="*/ 593947 w 3962402"/>
                <a:gd name="connsiteY10" fmla="*/ 3330356 h 4215650"/>
                <a:gd name="connsiteX11" fmla="*/ 2 w 3962402"/>
                <a:gd name="connsiteY11" fmla="*/ 1943101 h 4215650"/>
                <a:gd name="connsiteX12" fmla="*/ 0 w 3962402"/>
                <a:gd name="connsiteY12" fmla="*/ 1943098 h 4215650"/>
                <a:gd name="connsiteX0" fmla="*/ 0 w 3962402"/>
                <a:gd name="connsiteY0" fmla="*/ 1943098 h 4193238"/>
                <a:gd name="connsiteX1" fmla="*/ 593949 w 3962402"/>
                <a:gd name="connsiteY1" fmla="*/ 555845 h 4193238"/>
                <a:gd name="connsiteX2" fmla="*/ 1981204 w 3962402"/>
                <a:gd name="connsiteY2" fmla="*/ 0 h 4193238"/>
                <a:gd name="connsiteX3" fmla="*/ 3368457 w 3962402"/>
                <a:gd name="connsiteY3" fmla="*/ 555849 h 4193238"/>
                <a:gd name="connsiteX4" fmla="*/ 3962402 w 3962402"/>
                <a:gd name="connsiteY4" fmla="*/ 1943104 h 4193238"/>
                <a:gd name="connsiteX5" fmla="*/ 3368455 w 3962402"/>
                <a:gd name="connsiteY5" fmla="*/ 3330358 h 4193238"/>
                <a:gd name="connsiteX6" fmla="*/ 2837330 w 3962402"/>
                <a:gd name="connsiteY6" fmla="*/ 3765175 h 4193238"/>
                <a:gd name="connsiteX7" fmla="*/ 2756647 w 3962402"/>
                <a:gd name="connsiteY7" fmla="*/ 4119279 h 4193238"/>
                <a:gd name="connsiteX8" fmla="*/ 1237129 w 3962402"/>
                <a:gd name="connsiteY8" fmla="*/ 4114798 h 4193238"/>
                <a:gd name="connsiteX9" fmla="*/ 1089212 w 3962402"/>
                <a:gd name="connsiteY9" fmla="*/ 3702421 h 4193238"/>
                <a:gd name="connsiteX10" fmla="*/ 593947 w 3962402"/>
                <a:gd name="connsiteY10" fmla="*/ 3330356 h 4193238"/>
                <a:gd name="connsiteX11" fmla="*/ 2 w 3962402"/>
                <a:gd name="connsiteY11" fmla="*/ 1943101 h 4193238"/>
                <a:gd name="connsiteX12" fmla="*/ 0 w 3962402"/>
                <a:gd name="connsiteY12" fmla="*/ 1943098 h 4193238"/>
                <a:gd name="connsiteX0" fmla="*/ 0 w 3962402"/>
                <a:gd name="connsiteY0" fmla="*/ 1943098 h 4193238"/>
                <a:gd name="connsiteX1" fmla="*/ 593949 w 3962402"/>
                <a:gd name="connsiteY1" fmla="*/ 555845 h 4193238"/>
                <a:gd name="connsiteX2" fmla="*/ 1981204 w 3962402"/>
                <a:gd name="connsiteY2" fmla="*/ 0 h 4193238"/>
                <a:gd name="connsiteX3" fmla="*/ 3368457 w 3962402"/>
                <a:gd name="connsiteY3" fmla="*/ 555849 h 4193238"/>
                <a:gd name="connsiteX4" fmla="*/ 3962402 w 3962402"/>
                <a:gd name="connsiteY4" fmla="*/ 1943104 h 4193238"/>
                <a:gd name="connsiteX5" fmla="*/ 3368455 w 3962402"/>
                <a:gd name="connsiteY5" fmla="*/ 3330358 h 4193238"/>
                <a:gd name="connsiteX6" fmla="*/ 2837330 w 3962402"/>
                <a:gd name="connsiteY6" fmla="*/ 3765175 h 4193238"/>
                <a:gd name="connsiteX7" fmla="*/ 2756647 w 3962402"/>
                <a:gd name="connsiteY7" fmla="*/ 4119279 h 4193238"/>
                <a:gd name="connsiteX8" fmla="*/ 1237129 w 3962402"/>
                <a:gd name="connsiteY8" fmla="*/ 4114798 h 4193238"/>
                <a:gd name="connsiteX9" fmla="*/ 1129553 w 3962402"/>
                <a:gd name="connsiteY9" fmla="*/ 3801033 h 4193238"/>
                <a:gd name="connsiteX10" fmla="*/ 593947 w 3962402"/>
                <a:gd name="connsiteY10" fmla="*/ 3330356 h 4193238"/>
                <a:gd name="connsiteX11" fmla="*/ 2 w 3962402"/>
                <a:gd name="connsiteY11" fmla="*/ 1943101 h 4193238"/>
                <a:gd name="connsiteX12" fmla="*/ 0 w 3962402"/>
                <a:gd name="connsiteY12" fmla="*/ 1943098 h 4193238"/>
                <a:gd name="connsiteX0" fmla="*/ 0 w 3962402"/>
                <a:gd name="connsiteY0" fmla="*/ 1943098 h 4193238"/>
                <a:gd name="connsiteX1" fmla="*/ 593949 w 3962402"/>
                <a:gd name="connsiteY1" fmla="*/ 555845 h 4193238"/>
                <a:gd name="connsiteX2" fmla="*/ 1981204 w 3962402"/>
                <a:gd name="connsiteY2" fmla="*/ 0 h 4193238"/>
                <a:gd name="connsiteX3" fmla="*/ 3368457 w 3962402"/>
                <a:gd name="connsiteY3" fmla="*/ 555849 h 4193238"/>
                <a:gd name="connsiteX4" fmla="*/ 3962402 w 3962402"/>
                <a:gd name="connsiteY4" fmla="*/ 1943104 h 4193238"/>
                <a:gd name="connsiteX5" fmla="*/ 3368455 w 3962402"/>
                <a:gd name="connsiteY5" fmla="*/ 3330358 h 4193238"/>
                <a:gd name="connsiteX6" fmla="*/ 2819401 w 3962402"/>
                <a:gd name="connsiteY6" fmla="*/ 3774140 h 4193238"/>
                <a:gd name="connsiteX7" fmla="*/ 2756647 w 3962402"/>
                <a:gd name="connsiteY7" fmla="*/ 4119279 h 4193238"/>
                <a:gd name="connsiteX8" fmla="*/ 1237129 w 3962402"/>
                <a:gd name="connsiteY8" fmla="*/ 4114798 h 4193238"/>
                <a:gd name="connsiteX9" fmla="*/ 1129553 w 3962402"/>
                <a:gd name="connsiteY9" fmla="*/ 3801033 h 4193238"/>
                <a:gd name="connsiteX10" fmla="*/ 593947 w 3962402"/>
                <a:gd name="connsiteY10" fmla="*/ 3330356 h 4193238"/>
                <a:gd name="connsiteX11" fmla="*/ 2 w 3962402"/>
                <a:gd name="connsiteY11" fmla="*/ 1943101 h 4193238"/>
                <a:gd name="connsiteX12" fmla="*/ 0 w 3962402"/>
                <a:gd name="connsiteY12" fmla="*/ 1943098 h 4193238"/>
                <a:gd name="connsiteX0" fmla="*/ 0 w 3962402"/>
                <a:gd name="connsiteY0" fmla="*/ 1943098 h 4193238"/>
                <a:gd name="connsiteX1" fmla="*/ 593949 w 3962402"/>
                <a:gd name="connsiteY1" fmla="*/ 555845 h 4193238"/>
                <a:gd name="connsiteX2" fmla="*/ 1981204 w 3962402"/>
                <a:gd name="connsiteY2" fmla="*/ 0 h 4193238"/>
                <a:gd name="connsiteX3" fmla="*/ 3368457 w 3962402"/>
                <a:gd name="connsiteY3" fmla="*/ 555849 h 4193238"/>
                <a:gd name="connsiteX4" fmla="*/ 3962402 w 3962402"/>
                <a:gd name="connsiteY4" fmla="*/ 1943104 h 4193238"/>
                <a:gd name="connsiteX5" fmla="*/ 3368455 w 3962402"/>
                <a:gd name="connsiteY5" fmla="*/ 3330358 h 4193238"/>
                <a:gd name="connsiteX6" fmla="*/ 2873190 w 3962402"/>
                <a:gd name="connsiteY6" fmla="*/ 3787587 h 4193238"/>
                <a:gd name="connsiteX7" fmla="*/ 2756647 w 3962402"/>
                <a:gd name="connsiteY7" fmla="*/ 4119279 h 4193238"/>
                <a:gd name="connsiteX8" fmla="*/ 1237129 w 3962402"/>
                <a:gd name="connsiteY8" fmla="*/ 4114798 h 4193238"/>
                <a:gd name="connsiteX9" fmla="*/ 1129553 w 3962402"/>
                <a:gd name="connsiteY9" fmla="*/ 3801033 h 4193238"/>
                <a:gd name="connsiteX10" fmla="*/ 593947 w 3962402"/>
                <a:gd name="connsiteY10" fmla="*/ 3330356 h 4193238"/>
                <a:gd name="connsiteX11" fmla="*/ 2 w 3962402"/>
                <a:gd name="connsiteY11" fmla="*/ 1943101 h 4193238"/>
                <a:gd name="connsiteX12" fmla="*/ 0 w 3962402"/>
                <a:gd name="connsiteY12" fmla="*/ 1943098 h 4193238"/>
                <a:gd name="connsiteX0" fmla="*/ 0 w 3962402"/>
                <a:gd name="connsiteY0" fmla="*/ 1943098 h 4251509"/>
                <a:gd name="connsiteX1" fmla="*/ 593949 w 3962402"/>
                <a:gd name="connsiteY1" fmla="*/ 555845 h 4251509"/>
                <a:gd name="connsiteX2" fmla="*/ 1981204 w 3962402"/>
                <a:gd name="connsiteY2" fmla="*/ 0 h 4251509"/>
                <a:gd name="connsiteX3" fmla="*/ 3368457 w 3962402"/>
                <a:gd name="connsiteY3" fmla="*/ 555849 h 4251509"/>
                <a:gd name="connsiteX4" fmla="*/ 3962402 w 3962402"/>
                <a:gd name="connsiteY4" fmla="*/ 1943104 h 4251509"/>
                <a:gd name="connsiteX5" fmla="*/ 3368455 w 3962402"/>
                <a:gd name="connsiteY5" fmla="*/ 3330358 h 4251509"/>
                <a:gd name="connsiteX6" fmla="*/ 2873190 w 3962402"/>
                <a:gd name="connsiteY6" fmla="*/ 3787587 h 4251509"/>
                <a:gd name="connsiteX7" fmla="*/ 2756647 w 3962402"/>
                <a:gd name="connsiteY7" fmla="*/ 4119279 h 4251509"/>
                <a:gd name="connsiteX8" fmla="*/ 1237129 w 3962402"/>
                <a:gd name="connsiteY8" fmla="*/ 4114798 h 4251509"/>
                <a:gd name="connsiteX9" fmla="*/ 1129553 w 3962402"/>
                <a:gd name="connsiteY9" fmla="*/ 3801033 h 4251509"/>
                <a:gd name="connsiteX10" fmla="*/ 593947 w 3962402"/>
                <a:gd name="connsiteY10" fmla="*/ 3330356 h 4251509"/>
                <a:gd name="connsiteX11" fmla="*/ 2 w 3962402"/>
                <a:gd name="connsiteY11" fmla="*/ 1943101 h 4251509"/>
                <a:gd name="connsiteX12" fmla="*/ 0 w 3962402"/>
                <a:gd name="connsiteY12" fmla="*/ 1943098 h 4251509"/>
                <a:gd name="connsiteX0" fmla="*/ 0 w 3962402"/>
                <a:gd name="connsiteY0" fmla="*/ 1943098 h 4251509"/>
                <a:gd name="connsiteX1" fmla="*/ 593949 w 3962402"/>
                <a:gd name="connsiteY1" fmla="*/ 555845 h 4251509"/>
                <a:gd name="connsiteX2" fmla="*/ 1981204 w 3962402"/>
                <a:gd name="connsiteY2" fmla="*/ 0 h 4251509"/>
                <a:gd name="connsiteX3" fmla="*/ 3368457 w 3962402"/>
                <a:gd name="connsiteY3" fmla="*/ 555849 h 4251509"/>
                <a:gd name="connsiteX4" fmla="*/ 3962402 w 3962402"/>
                <a:gd name="connsiteY4" fmla="*/ 1943104 h 4251509"/>
                <a:gd name="connsiteX5" fmla="*/ 3368455 w 3962402"/>
                <a:gd name="connsiteY5" fmla="*/ 3330358 h 4251509"/>
                <a:gd name="connsiteX6" fmla="*/ 2873190 w 3962402"/>
                <a:gd name="connsiteY6" fmla="*/ 3787587 h 4251509"/>
                <a:gd name="connsiteX7" fmla="*/ 2756647 w 3962402"/>
                <a:gd name="connsiteY7" fmla="*/ 4119279 h 4251509"/>
                <a:gd name="connsiteX8" fmla="*/ 1322294 w 3962402"/>
                <a:gd name="connsiteY8" fmla="*/ 4092386 h 4251509"/>
                <a:gd name="connsiteX9" fmla="*/ 1129553 w 3962402"/>
                <a:gd name="connsiteY9" fmla="*/ 3801033 h 4251509"/>
                <a:gd name="connsiteX10" fmla="*/ 593947 w 3962402"/>
                <a:gd name="connsiteY10" fmla="*/ 3330356 h 4251509"/>
                <a:gd name="connsiteX11" fmla="*/ 2 w 3962402"/>
                <a:gd name="connsiteY11" fmla="*/ 1943101 h 4251509"/>
                <a:gd name="connsiteX12" fmla="*/ 0 w 3962402"/>
                <a:gd name="connsiteY12" fmla="*/ 1943098 h 4251509"/>
                <a:gd name="connsiteX0" fmla="*/ 0 w 3962402"/>
                <a:gd name="connsiteY0" fmla="*/ 1943098 h 4269438"/>
                <a:gd name="connsiteX1" fmla="*/ 593949 w 3962402"/>
                <a:gd name="connsiteY1" fmla="*/ 555845 h 4269438"/>
                <a:gd name="connsiteX2" fmla="*/ 1981204 w 3962402"/>
                <a:gd name="connsiteY2" fmla="*/ 0 h 4269438"/>
                <a:gd name="connsiteX3" fmla="*/ 3368457 w 3962402"/>
                <a:gd name="connsiteY3" fmla="*/ 555849 h 4269438"/>
                <a:gd name="connsiteX4" fmla="*/ 3962402 w 3962402"/>
                <a:gd name="connsiteY4" fmla="*/ 1943104 h 4269438"/>
                <a:gd name="connsiteX5" fmla="*/ 3368455 w 3962402"/>
                <a:gd name="connsiteY5" fmla="*/ 3330358 h 4269438"/>
                <a:gd name="connsiteX6" fmla="*/ 2873190 w 3962402"/>
                <a:gd name="connsiteY6" fmla="*/ 3787587 h 4269438"/>
                <a:gd name="connsiteX7" fmla="*/ 2707341 w 3962402"/>
                <a:gd name="connsiteY7" fmla="*/ 4137208 h 4269438"/>
                <a:gd name="connsiteX8" fmla="*/ 1322294 w 3962402"/>
                <a:gd name="connsiteY8" fmla="*/ 4092386 h 4269438"/>
                <a:gd name="connsiteX9" fmla="*/ 1129553 w 3962402"/>
                <a:gd name="connsiteY9" fmla="*/ 3801033 h 4269438"/>
                <a:gd name="connsiteX10" fmla="*/ 593947 w 3962402"/>
                <a:gd name="connsiteY10" fmla="*/ 3330356 h 4269438"/>
                <a:gd name="connsiteX11" fmla="*/ 2 w 3962402"/>
                <a:gd name="connsiteY11" fmla="*/ 1943101 h 4269438"/>
                <a:gd name="connsiteX12" fmla="*/ 0 w 3962402"/>
                <a:gd name="connsiteY12" fmla="*/ 1943098 h 4269438"/>
                <a:gd name="connsiteX0" fmla="*/ 0 w 3962402"/>
                <a:gd name="connsiteY0" fmla="*/ 1943098 h 4269438"/>
                <a:gd name="connsiteX1" fmla="*/ 593949 w 3962402"/>
                <a:gd name="connsiteY1" fmla="*/ 555845 h 4269438"/>
                <a:gd name="connsiteX2" fmla="*/ 1981204 w 3962402"/>
                <a:gd name="connsiteY2" fmla="*/ 0 h 4269438"/>
                <a:gd name="connsiteX3" fmla="*/ 3368457 w 3962402"/>
                <a:gd name="connsiteY3" fmla="*/ 555849 h 4269438"/>
                <a:gd name="connsiteX4" fmla="*/ 3962402 w 3962402"/>
                <a:gd name="connsiteY4" fmla="*/ 1943104 h 4269438"/>
                <a:gd name="connsiteX5" fmla="*/ 3368455 w 3962402"/>
                <a:gd name="connsiteY5" fmla="*/ 3330358 h 4269438"/>
                <a:gd name="connsiteX6" fmla="*/ 2873190 w 3962402"/>
                <a:gd name="connsiteY6" fmla="*/ 3787587 h 4269438"/>
                <a:gd name="connsiteX7" fmla="*/ 2707341 w 3962402"/>
                <a:gd name="connsiteY7" fmla="*/ 4137208 h 4269438"/>
                <a:gd name="connsiteX8" fmla="*/ 1228165 w 3962402"/>
                <a:gd name="connsiteY8" fmla="*/ 4096868 h 4269438"/>
                <a:gd name="connsiteX9" fmla="*/ 1129553 w 3962402"/>
                <a:gd name="connsiteY9" fmla="*/ 3801033 h 4269438"/>
                <a:gd name="connsiteX10" fmla="*/ 593947 w 3962402"/>
                <a:gd name="connsiteY10" fmla="*/ 3330356 h 4269438"/>
                <a:gd name="connsiteX11" fmla="*/ 2 w 3962402"/>
                <a:gd name="connsiteY11" fmla="*/ 1943101 h 4269438"/>
                <a:gd name="connsiteX12" fmla="*/ 0 w 3962402"/>
                <a:gd name="connsiteY12" fmla="*/ 1943098 h 4269438"/>
                <a:gd name="connsiteX0" fmla="*/ 0 w 3962402"/>
                <a:gd name="connsiteY0" fmla="*/ 1943098 h 4269438"/>
                <a:gd name="connsiteX1" fmla="*/ 593949 w 3962402"/>
                <a:gd name="connsiteY1" fmla="*/ 555845 h 4269438"/>
                <a:gd name="connsiteX2" fmla="*/ 1981204 w 3962402"/>
                <a:gd name="connsiteY2" fmla="*/ 0 h 4269438"/>
                <a:gd name="connsiteX3" fmla="*/ 3368457 w 3962402"/>
                <a:gd name="connsiteY3" fmla="*/ 555849 h 4269438"/>
                <a:gd name="connsiteX4" fmla="*/ 3962402 w 3962402"/>
                <a:gd name="connsiteY4" fmla="*/ 1943104 h 4269438"/>
                <a:gd name="connsiteX5" fmla="*/ 3368455 w 3962402"/>
                <a:gd name="connsiteY5" fmla="*/ 3330358 h 4269438"/>
                <a:gd name="connsiteX6" fmla="*/ 2873190 w 3962402"/>
                <a:gd name="connsiteY6" fmla="*/ 3787587 h 4269438"/>
                <a:gd name="connsiteX7" fmla="*/ 2707341 w 3962402"/>
                <a:gd name="connsiteY7" fmla="*/ 4137208 h 4269438"/>
                <a:gd name="connsiteX8" fmla="*/ 1313330 w 3962402"/>
                <a:gd name="connsiteY8" fmla="*/ 4101350 h 4269438"/>
                <a:gd name="connsiteX9" fmla="*/ 1129553 w 3962402"/>
                <a:gd name="connsiteY9" fmla="*/ 3801033 h 4269438"/>
                <a:gd name="connsiteX10" fmla="*/ 593947 w 3962402"/>
                <a:gd name="connsiteY10" fmla="*/ 3330356 h 4269438"/>
                <a:gd name="connsiteX11" fmla="*/ 2 w 3962402"/>
                <a:gd name="connsiteY11" fmla="*/ 1943101 h 4269438"/>
                <a:gd name="connsiteX12" fmla="*/ 0 w 3962402"/>
                <a:gd name="connsiteY12" fmla="*/ 1943098 h 4269438"/>
                <a:gd name="connsiteX0" fmla="*/ 0 w 3962402"/>
                <a:gd name="connsiteY0" fmla="*/ 1943098 h 4206685"/>
                <a:gd name="connsiteX1" fmla="*/ 593949 w 3962402"/>
                <a:gd name="connsiteY1" fmla="*/ 555845 h 4206685"/>
                <a:gd name="connsiteX2" fmla="*/ 1981204 w 3962402"/>
                <a:gd name="connsiteY2" fmla="*/ 0 h 4206685"/>
                <a:gd name="connsiteX3" fmla="*/ 3368457 w 3962402"/>
                <a:gd name="connsiteY3" fmla="*/ 555849 h 4206685"/>
                <a:gd name="connsiteX4" fmla="*/ 3962402 w 3962402"/>
                <a:gd name="connsiteY4" fmla="*/ 1943104 h 4206685"/>
                <a:gd name="connsiteX5" fmla="*/ 3368455 w 3962402"/>
                <a:gd name="connsiteY5" fmla="*/ 3330358 h 4206685"/>
                <a:gd name="connsiteX6" fmla="*/ 2873190 w 3962402"/>
                <a:gd name="connsiteY6" fmla="*/ 3787587 h 4206685"/>
                <a:gd name="connsiteX7" fmla="*/ 2729753 w 3962402"/>
                <a:gd name="connsiteY7" fmla="*/ 4074455 h 4206685"/>
                <a:gd name="connsiteX8" fmla="*/ 1313330 w 3962402"/>
                <a:gd name="connsiteY8" fmla="*/ 4101350 h 4206685"/>
                <a:gd name="connsiteX9" fmla="*/ 1129553 w 3962402"/>
                <a:gd name="connsiteY9" fmla="*/ 3801033 h 4206685"/>
                <a:gd name="connsiteX10" fmla="*/ 593947 w 3962402"/>
                <a:gd name="connsiteY10" fmla="*/ 3330356 h 4206685"/>
                <a:gd name="connsiteX11" fmla="*/ 2 w 3962402"/>
                <a:gd name="connsiteY11" fmla="*/ 1943101 h 4206685"/>
                <a:gd name="connsiteX12" fmla="*/ 0 w 3962402"/>
                <a:gd name="connsiteY12" fmla="*/ 1943098 h 4206685"/>
                <a:gd name="connsiteX0" fmla="*/ 0 w 3962402"/>
                <a:gd name="connsiteY0" fmla="*/ 1943098 h 4260473"/>
                <a:gd name="connsiteX1" fmla="*/ 593949 w 3962402"/>
                <a:gd name="connsiteY1" fmla="*/ 555845 h 4260473"/>
                <a:gd name="connsiteX2" fmla="*/ 1981204 w 3962402"/>
                <a:gd name="connsiteY2" fmla="*/ 0 h 4260473"/>
                <a:gd name="connsiteX3" fmla="*/ 3368457 w 3962402"/>
                <a:gd name="connsiteY3" fmla="*/ 555849 h 4260473"/>
                <a:gd name="connsiteX4" fmla="*/ 3962402 w 3962402"/>
                <a:gd name="connsiteY4" fmla="*/ 1943104 h 4260473"/>
                <a:gd name="connsiteX5" fmla="*/ 3368455 w 3962402"/>
                <a:gd name="connsiteY5" fmla="*/ 3330358 h 4260473"/>
                <a:gd name="connsiteX6" fmla="*/ 2873190 w 3962402"/>
                <a:gd name="connsiteY6" fmla="*/ 3787587 h 4260473"/>
                <a:gd name="connsiteX7" fmla="*/ 2716306 w 3962402"/>
                <a:gd name="connsiteY7" fmla="*/ 4128243 h 4260473"/>
                <a:gd name="connsiteX8" fmla="*/ 1313330 w 3962402"/>
                <a:gd name="connsiteY8" fmla="*/ 4101350 h 4260473"/>
                <a:gd name="connsiteX9" fmla="*/ 1129553 w 3962402"/>
                <a:gd name="connsiteY9" fmla="*/ 3801033 h 4260473"/>
                <a:gd name="connsiteX10" fmla="*/ 593947 w 3962402"/>
                <a:gd name="connsiteY10" fmla="*/ 3330356 h 4260473"/>
                <a:gd name="connsiteX11" fmla="*/ 2 w 3962402"/>
                <a:gd name="connsiteY11" fmla="*/ 1943101 h 4260473"/>
                <a:gd name="connsiteX12" fmla="*/ 0 w 3962402"/>
                <a:gd name="connsiteY12" fmla="*/ 1943098 h 4260473"/>
                <a:gd name="connsiteX0" fmla="*/ 0 w 3962402"/>
                <a:gd name="connsiteY0" fmla="*/ 1943098 h 4174562"/>
                <a:gd name="connsiteX1" fmla="*/ 593949 w 3962402"/>
                <a:gd name="connsiteY1" fmla="*/ 555845 h 4174562"/>
                <a:gd name="connsiteX2" fmla="*/ 1981204 w 3962402"/>
                <a:gd name="connsiteY2" fmla="*/ 0 h 4174562"/>
                <a:gd name="connsiteX3" fmla="*/ 3368457 w 3962402"/>
                <a:gd name="connsiteY3" fmla="*/ 555849 h 4174562"/>
                <a:gd name="connsiteX4" fmla="*/ 3962402 w 3962402"/>
                <a:gd name="connsiteY4" fmla="*/ 1943104 h 4174562"/>
                <a:gd name="connsiteX5" fmla="*/ 3368455 w 3962402"/>
                <a:gd name="connsiteY5" fmla="*/ 3330358 h 4174562"/>
                <a:gd name="connsiteX6" fmla="*/ 2873190 w 3962402"/>
                <a:gd name="connsiteY6" fmla="*/ 3787587 h 4174562"/>
                <a:gd name="connsiteX7" fmla="*/ 2716306 w 3962402"/>
                <a:gd name="connsiteY7" fmla="*/ 4128243 h 4174562"/>
                <a:gd name="connsiteX8" fmla="*/ 1313330 w 3962402"/>
                <a:gd name="connsiteY8" fmla="*/ 4101350 h 4174562"/>
                <a:gd name="connsiteX9" fmla="*/ 1129553 w 3962402"/>
                <a:gd name="connsiteY9" fmla="*/ 3801033 h 4174562"/>
                <a:gd name="connsiteX10" fmla="*/ 593947 w 3962402"/>
                <a:gd name="connsiteY10" fmla="*/ 3330356 h 4174562"/>
                <a:gd name="connsiteX11" fmla="*/ 2 w 3962402"/>
                <a:gd name="connsiteY11" fmla="*/ 1943101 h 4174562"/>
                <a:gd name="connsiteX12" fmla="*/ 0 w 3962402"/>
                <a:gd name="connsiteY12" fmla="*/ 1943098 h 4174562"/>
                <a:gd name="connsiteX0" fmla="*/ 0 w 3962402"/>
                <a:gd name="connsiteY0" fmla="*/ 1943098 h 4193237"/>
                <a:gd name="connsiteX1" fmla="*/ 593949 w 3962402"/>
                <a:gd name="connsiteY1" fmla="*/ 555845 h 4193237"/>
                <a:gd name="connsiteX2" fmla="*/ 1981204 w 3962402"/>
                <a:gd name="connsiteY2" fmla="*/ 0 h 4193237"/>
                <a:gd name="connsiteX3" fmla="*/ 3368457 w 3962402"/>
                <a:gd name="connsiteY3" fmla="*/ 555849 h 4193237"/>
                <a:gd name="connsiteX4" fmla="*/ 3962402 w 3962402"/>
                <a:gd name="connsiteY4" fmla="*/ 1943104 h 4193237"/>
                <a:gd name="connsiteX5" fmla="*/ 3368455 w 3962402"/>
                <a:gd name="connsiteY5" fmla="*/ 3330358 h 4193237"/>
                <a:gd name="connsiteX6" fmla="*/ 2873190 w 3962402"/>
                <a:gd name="connsiteY6" fmla="*/ 3787587 h 4193237"/>
                <a:gd name="connsiteX7" fmla="*/ 2716306 w 3962402"/>
                <a:gd name="connsiteY7" fmla="*/ 4128243 h 4193237"/>
                <a:gd name="connsiteX8" fmla="*/ 1313330 w 3962402"/>
                <a:gd name="connsiteY8" fmla="*/ 4101350 h 4193237"/>
                <a:gd name="connsiteX9" fmla="*/ 1129553 w 3962402"/>
                <a:gd name="connsiteY9" fmla="*/ 3801033 h 4193237"/>
                <a:gd name="connsiteX10" fmla="*/ 593947 w 3962402"/>
                <a:gd name="connsiteY10" fmla="*/ 3330356 h 4193237"/>
                <a:gd name="connsiteX11" fmla="*/ 2 w 3962402"/>
                <a:gd name="connsiteY11" fmla="*/ 1943101 h 4193237"/>
                <a:gd name="connsiteX12" fmla="*/ 0 w 3962402"/>
                <a:gd name="connsiteY12" fmla="*/ 1943098 h 4193237"/>
                <a:gd name="connsiteX0" fmla="*/ 0 w 3962402"/>
                <a:gd name="connsiteY0" fmla="*/ 1943098 h 4193237"/>
                <a:gd name="connsiteX1" fmla="*/ 593949 w 3962402"/>
                <a:gd name="connsiteY1" fmla="*/ 555845 h 4193237"/>
                <a:gd name="connsiteX2" fmla="*/ 1981204 w 3962402"/>
                <a:gd name="connsiteY2" fmla="*/ 0 h 4193237"/>
                <a:gd name="connsiteX3" fmla="*/ 3368457 w 3962402"/>
                <a:gd name="connsiteY3" fmla="*/ 555849 h 4193237"/>
                <a:gd name="connsiteX4" fmla="*/ 3962402 w 3962402"/>
                <a:gd name="connsiteY4" fmla="*/ 1943104 h 4193237"/>
                <a:gd name="connsiteX5" fmla="*/ 3368455 w 3962402"/>
                <a:gd name="connsiteY5" fmla="*/ 3330358 h 4193237"/>
                <a:gd name="connsiteX6" fmla="*/ 2873190 w 3962402"/>
                <a:gd name="connsiteY6" fmla="*/ 3787587 h 4193237"/>
                <a:gd name="connsiteX7" fmla="*/ 2716306 w 3962402"/>
                <a:gd name="connsiteY7" fmla="*/ 4128243 h 4193237"/>
                <a:gd name="connsiteX8" fmla="*/ 1313330 w 3962402"/>
                <a:gd name="connsiteY8" fmla="*/ 4101350 h 4193237"/>
                <a:gd name="connsiteX9" fmla="*/ 1129553 w 3962402"/>
                <a:gd name="connsiteY9" fmla="*/ 3801033 h 4193237"/>
                <a:gd name="connsiteX10" fmla="*/ 593947 w 3962402"/>
                <a:gd name="connsiteY10" fmla="*/ 3330356 h 4193237"/>
                <a:gd name="connsiteX11" fmla="*/ 2 w 3962402"/>
                <a:gd name="connsiteY11" fmla="*/ 1943101 h 4193237"/>
                <a:gd name="connsiteX12" fmla="*/ 0 w 3962402"/>
                <a:gd name="connsiteY12" fmla="*/ 1943098 h 4193237"/>
                <a:gd name="connsiteX0" fmla="*/ 0 w 3962402"/>
                <a:gd name="connsiteY0" fmla="*/ 1943098 h 4174562"/>
                <a:gd name="connsiteX1" fmla="*/ 593949 w 3962402"/>
                <a:gd name="connsiteY1" fmla="*/ 555845 h 4174562"/>
                <a:gd name="connsiteX2" fmla="*/ 1981204 w 3962402"/>
                <a:gd name="connsiteY2" fmla="*/ 0 h 4174562"/>
                <a:gd name="connsiteX3" fmla="*/ 3368457 w 3962402"/>
                <a:gd name="connsiteY3" fmla="*/ 555849 h 4174562"/>
                <a:gd name="connsiteX4" fmla="*/ 3962402 w 3962402"/>
                <a:gd name="connsiteY4" fmla="*/ 1943104 h 4174562"/>
                <a:gd name="connsiteX5" fmla="*/ 3368455 w 3962402"/>
                <a:gd name="connsiteY5" fmla="*/ 3330358 h 4174562"/>
                <a:gd name="connsiteX6" fmla="*/ 2873190 w 3962402"/>
                <a:gd name="connsiteY6" fmla="*/ 3787587 h 4174562"/>
                <a:gd name="connsiteX7" fmla="*/ 2675965 w 3962402"/>
                <a:gd name="connsiteY7" fmla="*/ 4105831 h 4174562"/>
                <a:gd name="connsiteX8" fmla="*/ 1313330 w 3962402"/>
                <a:gd name="connsiteY8" fmla="*/ 4101350 h 4174562"/>
                <a:gd name="connsiteX9" fmla="*/ 1129553 w 3962402"/>
                <a:gd name="connsiteY9" fmla="*/ 3801033 h 4174562"/>
                <a:gd name="connsiteX10" fmla="*/ 593947 w 3962402"/>
                <a:gd name="connsiteY10" fmla="*/ 3330356 h 4174562"/>
                <a:gd name="connsiteX11" fmla="*/ 2 w 3962402"/>
                <a:gd name="connsiteY11" fmla="*/ 1943101 h 4174562"/>
                <a:gd name="connsiteX12" fmla="*/ 0 w 3962402"/>
                <a:gd name="connsiteY12" fmla="*/ 1943098 h 4174562"/>
                <a:gd name="connsiteX0" fmla="*/ 0 w 3962402"/>
                <a:gd name="connsiteY0" fmla="*/ 1943098 h 4174562"/>
                <a:gd name="connsiteX1" fmla="*/ 593949 w 3962402"/>
                <a:gd name="connsiteY1" fmla="*/ 555845 h 4174562"/>
                <a:gd name="connsiteX2" fmla="*/ 1981204 w 3962402"/>
                <a:gd name="connsiteY2" fmla="*/ 0 h 4174562"/>
                <a:gd name="connsiteX3" fmla="*/ 3368457 w 3962402"/>
                <a:gd name="connsiteY3" fmla="*/ 555849 h 4174562"/>
                <a:gd name="connsiteX4" fmla="*/ 3962402 w 3962402"/>
                <a:gd name="connsiteY4" fmla="*/ 1943104 h 4174562"/>
                <a:gd name="connsiteX5" fmla="*/ 3368455 w 3962402"/>
                <a:gd name="connsiteY5" fmla="*/ 3330358 h 4174562"/>
                <a:gd name="connsiteX6" fmla="*/ 2873190 w 3962402"/>
                <a:gd name="connsiteY6" fmla="*/ 3787587 h 4174562"/>
                <a:gd name="connsiteX7" fmla="*/ 2675965 w 3962402"/>
                <a:gd name="connsiteY7" fmla="*/ 4105831 h 4174562"/>
                <a:gd name="connsiteX8" fmla="*/ 1313330 w 3962402"/>
                <a:gd name="connsiteY8" fmla="*/ 4101350 h 4174562"/>
                <a:gd name="connsiteX9" fmla="*/ 1129553 w 3962402"/>
                <a:gd name="connsiteY9" fmla="*/ 3801033 h 4174562"/>
                <a:gd name="connsiteX10" fmla="*/ 593947 w 3962402"/>
                <a:gd name="connsiteY10" fmla="*/ 3330356 h 4174562"/>
                <a:gd name="connsiteX11" fmla="*/ 2 w 3962402"/>
                <a:gd name="connsiteY11" fmla="*/ 1943101 h 4174562"/>
                <a:gd name="connsiteX12" fmla="*/ 0 w 3962402"/>
                <a:gd name="connsiteY12" fmla="*/ 1943098 h 4174562"/>
                <a:gd name="connsiteX0" fmla="*/ 0 w 3962402"/>
                <a:gd name="connsiteY0" fmla="*/ 1943098 h 4147668"/>
                <a:gd name="connsiteX1" fmla="*/ 593949 w 3962402"/>
                <a:gd name="connsiteY1" fmla="*/ 555845 h 4147668"/>
                <a:gd name="connsiteX2" fmla="*/ 1981204 w 3962402"/>
                <a:gd name="connsiteY2" fmla="*/ 0 h 4147668"/>
                <a:gd name="connsiteX3" fmla="*/ 3368457 w 3962402"/>
                <a:gd name="connsiteY3" fmla="*/ 555849 h 4147668"/>
                <a:gd name="connsiteX4" fmla="*/ 3962402 w 3962402"/>
                <a:gd name="connsiteY4" fmla="*/ 1943104 h 4147668"/>
                <a:gd name="connsiteX5" fmla="*/ 3368455 w 3962402"/>
                <a:gd name="connsiteY5" fmla="*/ 3330358 h 4147668"/>
                <a:gd name="connsiteX6" fmla="*/ 2873190 w 3962402"/>
                <a:gd name="connsiteY6" fmla="*/ 3787587 h 4147668"/>
                <a:gd name="connsiteX7" fmla="*/ 2675965 w 3962402"/>
                <a:gd name="connsiteY7" fmla="*/ 4105831 h 4147668"/>
                <a:gd name="connsiteX8" fmla="*/ 1313330 w 3962402"/>
                <a:gd name="connsiteY8" fmla="*/ 4101350 h 4147668"/>
                <a:gd name="connsiteX9" fmla="*/ 1129553 w 3962402"/>
                <a:gd name="connsiteY9" fmla="*/ 3801033 h 4147668"/>
                <a:gd name="connsiteX10" fmla="*/ 593947 w 3962402"/>
                <a:gd name="connsiteY10" fmla="*/ 3330356 h 4147668"/>
                <a:gd name="connsiteX11" fmla="*/ 2 w 3962402"/>
                <a:gd name="connsiteY11" fmla="*/ 1943101 h 4147668"/>
                <a:gd name="connsiteX12" fmla="*/ 0 w 3962402"/>
                <a:gd name="connsiteY12" fmla="*/ 1943098 h 4147668"/>
                <a:gd name="connsiteX0" fmla="*/ 0 w 3962402"/>
                <a:gd name="connsiteY0" fmla="*/ 1943098 h 4147668"/>
                <a:gd name="connsiteX1" fmla="*/ 593949 w 3962402"/>
                <a:gd name="connsiteY1" fmla="*/ 555845 h 4147668"/>
                <a:gd name="connsiteX2" fmla="*/ 1981204 w 3962402"/>
                <a:gd name="connsiteY2" fmla="*/ 0 h 4147668"/>
                <a:gd name="connsiteX3" fmla="*/ 3368457 w 3962402"/>
                <a:gd name="connsiteY3" fmla="*/ 555849 h 4147668"/>
                <a:gd name="connsiteX4" fmla="*/ 3962402 w 3962402"/>
                <a:gd name="connsiteY4" fmla="*/ 1943104 h 4147668"/>
                <a:gd name="connsiteX5" fmla="*/ 3368455 w 3962402"/>
                <a:gd name="connsiteY5" fmla="*/ 3330358 h 4147668"/>
                <a:gd name="connsiteX6" fmla="*/ 2841814 w 3962402"/>
                <a:gd name="connsiteY6" fmla="*/ 3756211 h 4147668"/>
                <a:gd name="connsiteX7" fmla="*/ 2675965 w 3962402"/>
                <a:gd name="connsiteY7" fmla="*/ 4105831 h 4147668"/>
                <a:gd name="connsiteX8" fmla="*/ 1313330 w 3962402"/>
                <a:gd name="connsiteY8" fmla="*/ 4101350 h 4147668"/>
                <a:gd name="connsiteX9" fmla="*/ 1129553 w 3962402"/>
                <a:gd name="connsiteY9" fmla="*/ 3801033 h 4147668"/>
                <a:gd name="connsiteX10" fmla="*/ 593947 w 3962402"/>
                <a:gd name="connsiteY10" fmla="*/ 3330356 h 4147668"/>
                <a:gd name="connsiteX11" fmla="*/ 2 w 3962402"/>
                <a:gd name="connsiteY11" fmla="*/ 1943101 h 4147668"/>
                <a:gd name="connsiteX12" fmla="*/ 0 w 3962402"/>
                <a:gd name="connsiteY12" fmla="*/ 1943098 h 414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2402" h="4147668">
                  <a:moveTo>
                    <a:pt x="0" y="1943098"/>
                  </a:moveTo>
                  <a:cubicBezTo>
                    <a:pt x="1" y="1421216"/>
                    <a:pt x="214051" y="921271"/>
                    <a:pt x="593949" y="555845"/>
                  </a:cubicBezTo>
                  <a:cubicBezTo>
                    <a:pt x="964330" y="199573"/>
                    <a:pt x="1462419" y="0"/>
                    <a:pt x="1981204" y="0"/>
                  </a:cubicBezTo>
                  <a:cubicBezTo>
                    <a:pt x="2499989" y="1"/>
                    <a:pt x="2998077" y="199576"/>
                    <a:pt x="3368457" y="555849"/>
                  </a:cubicBezTo>
                  <a:cubicBezTo>
                    <a:pt x="3748354" y="921276"/>
                    <a:pt x="3962402" y="1421221"/>
                    <a:pt x="3962402" y="1943104"/>
                  </a:cubicBezTo>
                  <a:cubicBezTo>
                    <a:pt x="3962402" y="2464986"/>
                    <a:pt x="3780085" y="2948238"/>
                    <a:pt x="3368455" y="3330358"/>
                  </a:cubicBezTo>
                  <a:cubicBezTo>
                    <a:pt x="3050954" y="3613866"/>
                    <a:pt x="2957229" y="3626966"/>
                    <a:pt x="2841814" y="3756211"/>
                  </a:cubicBezTo>
                  <a:cubicBezTo>
                    <a:pt x="2726399" y="3885456"/>
                    <a:pt x="2708836" y="3888437"/>
                    <a:pt x="2675965" y="4105831"/>
                  </a:cubicBezTo>
                  <a:cubicBezTo>
                    <a:pt x="2046941" y="4143931"/>
                    <a:pt x="1745877" y="4147668"/>
                    <a:pt x="1313330" y="4101350"/>
                  </a:cubicBezTo>
                  <a:cubicBezTo>
                    <a:pt x="1324536" y="4081926"/>
                    <a:pt x="1249450" y="3929532"/>
                    <a:pt x="1129553" y="3801033"/>
                  </a:cubicBezTo>
                  <a:cubicBezTo>
                    <a:pt x="1009656" y="3672534"/>
                    <a:pt x="927882" y="3631794"/>
                    <a:pt x="593947" y="3330356"/>
                  </a:cubicBezTo>
                  <a:cubicBezTo>
                    <a:pt x="214050" y="2964929"/>
                    <a:pt x="1" y="2464984"/>
                    <a:pt x="2" y="1943101"/>
                  </a:cubicBezTo>
                  <a:cubicBezTo>
                    <a:pt x="1" y="1943100"/>
                    <a:pt x="1" y="1943099"/>
                    <a:pt x="0" y="1943098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/>
                </a:gs>
                <a:gs pos="100000">
                  <a:srgbClr val="D3D3D3"/>
                </a:gs>
                <a:gs pos="100000">
                  <a:srgbClr val="BFBFB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flat" dir="t">
                <a:rot lat="0" lon="0" rev="2400000"/>
              </a:lightRig>
            </a:scene3d>
            <a:sp3d contourW="12700" prstMaterial="flat">
              <a:bevelT w="2032000" h="1143000"/>
              <a:contourClr>
                <a:schemeClr val="bg2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pic>
          <p:nvPicPr>
            <p:cNvPr id="7" name="Picture 6" descr="bulb.png"/>
            <p:cNvPicPr>
              <a:picLocks noChangeAspect="1"/>
            </p:cNvPicPr>
            <p:nvPr/>
          </p:nvPicPr>
          <p:blipFill>
            <a:blip r:embed="rId3" cstate="print"/>
            <a:srcRect l="29084" t="71098" r="28290" b="1216"/>
            <a:stretch>
              <a:fillRect/>
            </a:stretch>
          </p:blipFill>
          <p:spPr bwMode="gray">
            <a:xfrm>
              <a:off x="5219515" y="5029200"/>
              <a:ext cx="1727199" cy="1295401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457200"/>
          <a:ext cx="8077200" cy="6297168"/>
        </p:xfrm>
        <a:graphic>
          <a:graphicData uri="http://schemas.openxmlformats.org/drawingml/2006/table">
            <a:tbl>
              <a:tblPr/>
              <a:tblGrid>
                <a:gridCol w="8077200"/>
              </a:tblGrid>
              <a:tr h="3962400">
                <a:tc>
                  <a:txBody>
                    <a:bodyPr/>
                    <a:lstStyle/>
                    <a:p>
                      <a:pPr marL="514350" marR="0" lvl="0" indent="-514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Đặc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điểm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ngoại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hình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chị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Nhà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Trò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về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:</a:t>
                      </a:r>
                    </a:p>
                    <a:p>
                      <a:pPr marL="514350" marR="0" lvl="0" indent="-514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-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Sức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vóc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gầy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yếu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quá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  <a:p>
                      <a:pPr marL="514350" marR="0" lvl="0" indent="-514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-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mình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bé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nhỏ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người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bự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những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phấn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như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mới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lột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  <a:p>
                      <a:pPr marL="514350" marR="0" lvl="0" indent="-514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-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Cánh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hai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cánh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mỏng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như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cánh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bướm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non,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lại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ngắn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chùn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chùn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  <a:p>
                      <a:pPr marL="514350" marR="0" lvl="0" indent="-514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-“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Trang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phục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”: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mặc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áo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thâm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dài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đôi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chỗ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chấm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điểm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vàng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Ngoại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chị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Nhà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Trò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yếu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đuối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Thân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phận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tội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nghiệp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đáng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thương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dễ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bị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bắt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nạt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42833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Hot Tip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 bwMode="black">
          <a:xfrm>
            <a:off x="620713" y="1928813"/>
            <a:ext cx="7824787" cy="3346450"/>
          </a:xfrm>
          <a:noFill/>
          <a:ln/>
        </p:spPr>
        <p:txBody>
          <a:bodyPr/>
          <a:lstStyle/>
          <a:p>
            <a:pPr>
              <a:buSzPct val="90000"/>
            </a:pPr>
            <a:r>
              <a:rPr lang="en-US" sz="3600" b="1" smtClean="0"/>
              <a:t> </a:t>
            </a:r>
            <a:r>
              <a:rPr lang="en-US" b="1" smtClean="0"/>
              <a:t>How do I incorporate my logo to a slide that will apply to all the other slides?</a:t>
            </a:r>
            <a:r>
              <a:rPr lang="en-US" sz="3600" b="1" smtClean="0">
                <a:solidFill>
                  <a:schemeClr val="tx2"/>
                </a:solidFill>
              </a:rPr>
              <a:t> </a:t>
            </a:r>
          </a:p>
          <a:p>
            <a:pPr lvl="2"/>
            <a:r>
              <a:rPr lang="en-US" b="1" smtClean="0">
                <a:solidFill>
                  <a:schemeClr val="tx2"/>
                </a:solidFill>
              </a:rPr>
              <a:t>Download thêm tại www.trungtamtinhoc.edu.vn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371600" y="5302250"/>
            <a:ext cx="6400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/>
              <a:t>[ Image information in product ]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000"/>
              <a:t> Image : www.openas.com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000"/>
              <a:t> Note to customers : This image has been licensed to be used within this PowerPoint template only. </a:t>
            </a:r>
          </a:p>
          <a:p>
            <a:r>
              <a:rPr lang="en-US" sz="1000"/>
              <a:t>                                   You may not extract the image for any other use. </a:t>
            </a:r>
          </a:p>
        </p:txBody>
      </p:sp>
      <p:pic>
        <p:nvPicPr>
          <p:cNvPr id="5" name="Picture 4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90800" y="762000"/>
            <a:ext cx="38100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</a:rPr>
              <a:t>Ghi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nhớ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2362200"/>
            <a:ext cx="7924800" cy="381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chuyện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nhiều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miêu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ngoại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 smtClean="0"/>
              <a:t>Những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đặc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điểm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ngoại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tiêu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biểu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góp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nói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lên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tính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hoặc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phận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chuyện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thêm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hấp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dẫn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LUYỆN TẬP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791200"/>
          </a:xfrm>
        </p:spPr>
        <p:txBody>
          <a:bodyPr/>
          <a:lstStyle/>
          <a:p>
            <a:pPr algn="just">
              <a:buNone/>
            </a:pPr>
            <a:r>
              <a:rPr lang="en-US" sz="2800" i="1" dirty="0" err="1" smtClean="0">
                <a:solidFill>
                  <a:srgbClr val="FF0000"/>
                </a:solidFill>
              </a:rPr>
              <a:t>Bài</a:t>
            </a:r>
            <a:r>
              <a:rPr lang="en-US" sz="2800" i="1" dirty="0" smtClean="0">
                <a:solidFill>
                  <a:srgbClr val="FF0000"/>
                </a:solidFill>
              </a:rPr>
              <a:t> 1. </a:t>
            </a:r>
            <a:r>
              <a:rPr lang="en-US" sz="2800" i="1" dirty="0" err="1" smtClean="0">
                <a:solidFill>
                  <a:srgbClr val="FF0000"/>
                </a:solidFill>
              </a:rPr>
              <a:t>Đoạn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văn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sau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miêu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tả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ngoại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hình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của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một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chú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bé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liên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lạc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cho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bộ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đội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trong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kháng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chiến</a:t>
            </a:r>
            <a:r>
              <a:rPr lang="en-US" sz="2800" i="1" dirty="0" smtClean="0">
                <a:solidFill>
                  <a:srgbClr val="FF0000"/>
                </a:solidFill>
              </a:rPr>
              <a:t>. </a:t>
            </a:r>
            <a:r>
              <a:rPr lang="en-US" sz="2800" i="1" dirty="0" err="1" smtClean="0">
                <a:solidFill>
                  <a:srgbClr val="FF0000"/>
                </a:solidFill>
              </a:rPr>
              <a:t>Tác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giả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đã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chú</a:t>
            </a:r>
            <a:r>
              <a:rPr lang="en-US" sz="2800" i="1" dirty="0" smtClean="0">
                <a:solidFill>
                  <a:srgbClr val="FF0000"/>
                </a:solidFill>
              </a:rPr>
              <a:t> ý </a:t>
            </a:r>
            <a:r>
              <a:rPr lang="en-US" sz="2800" i="1" dirty="0" err="1" smtClean="0">
                <a:solidFill>
                  <a:srgbClr val="FF0000"/>
                </a:solidFill>
              </a:rPr>
              <a:t>miêu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tả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những</a:t>
            </a:r>
            <a:r>
              <a:rPr lang="en-US" sz="2800" i="1" dirty="0" smtClean="0">
                <a:solidFill>
                  <a:srgbClr val="FF0000"/>
                </a:solidFill>
              </a:rPr>
              <a:t> chi </a:t>
            </a:r>
            <a:r>
              <a:rPr lang="en-US" sz="2800" i="1" dirty="0" err="1" smtClean="0">
                <a:solidFill>
                  <a:srgbClr val="FF0000"/>
                </a:solidFill>
              </a:rPr>
              <a:t>tiết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nào</a:t>
            </a:r>
            <a:r>
              <a:rPr lang="en-US" sz="2800" i="1" dirty="0" smtClean="0">
                <a:solidFill>
                  <a:srgbClr val="FF0000"/>
                </a:solidFill>
              </a:rPr>
              <a:t>? </a:t>
            </a:r>
            <a:r>
              <a:rPr lang="en-US" sz="2800" i="1" dirty="0" err="1" smtClean="0">
                <a:solidFill>
                  <a:srgbClr val="FF0000"/>
                </a:solidFill>
              </a:rPr>
              <a:t>Các</a:t>
            </a:r>
            <a:r>
              <a:rPr lang="en-US" sz="2800" i="1" dirty="0" smtClean="0">
                <a:solidFill>
                  <a:srgbClr val="FF0000"/>
                </a:solidFill>
              </a:rPr>
              <a:t> chi </a:t>
            </a:r>
            <a:r>
              <a:rPr lang="en-US" sz="2800" i="1" dirty="0" err="1" smtClean="0">
                <a:solidFill>
                  <a:srgbClr val="FF0000"/>
                </a:solidFill>
              </a:rPr>
              <a:t>tiết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ấy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nói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lên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điều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gì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về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chú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bé</a:t>
            </a:r>
            <a:r>
              <a:rPr lang="en-US" sz="2800" i="1" dirty="0" smtClean="0">
                <a:solidFill>
                  <a:srgbClr val="FF0000"/>
                </a:solidFill>
              </a:rPr>
              <a:t>?</a:t>
            </a:r>
          </a:p>
          <a:p>
            <a:pPr algn="just">
              <a:buNone/>
            </a:pPr>
            <a:r>
              <a:rPr lang="en-US" sz="2800" dirty="0" smtClean="0"/>
              <a:t>     </a:t>
            </a:r>
            <a:r>
              <a:rPr lang="en-US" sz="2800" dirty="0" err="1" smtClean="0"/>
              <a:t>Tôi</a:t>
            </a:r>
            <a:r>
              <a:rPr lang="en-US" sz="2800" dirty="0" smtClean="0"/>
              <a:t> </a:t>
            </a:r>
            <a:r>
              <a:rPr lang="en-US" sz="2800" dirty="0" err="1" smtClean="0"/>
              <a:t>nhìn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.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bé</a:t>
            </a:r>
            <a:r>
              <a:rPr lang="en-US" sz="2800" dirty="0" smtClean="0"/>
              <a:t> </a:t>
            </a:r>
            <a:r>
              <a:rPr lang="en-US" sz="2800" dirty="0" err="1" smtClean="0"/>
              <a:t>gầy</a:t>
            </a:r>
            <a:r>
              <a:rPr lang="en-US" sz="2800" dirty="0" smtClean="0"/>
              <a:t>, </a:t>
            </a:r>
            <a:r>
              <a:rPr lang="en-US" sz="2800" dirty="0" err="1" smtClean="0"/>
              <a:t>tóc</a:t>
            </a:r>
            <a:r>
              <a:rPr lang="en-US" sz="2800" dirty="0" smtClean="0"/>
              <a:t> </a:t>
            </a:r>
            <a:r>
              <a:rPr lang="en-US" sz="2800" dirty="0" err="1" smtClean="0"/>
              <a:t>húi</a:t>
            </a:r>
            <a:r>
              <a:rPr lang="en-US" sz="2800" dirty="0" smtClean="0"/>
              <a:t> </a:t>
            </a:r>
            <a:r>
              <a:rPr lang="en-US" sz="2800" dirty="0" err="1" smtClean="0"/>
              <a:t>ngắn</a:t>
            </a:r>
            <a:r>
              <a:rPr lang="en-US" sz="2800" dirty="0" smtClean="0"/>
              <a:t>,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chiếc</a:t>
            </a:r>
            <a:r>
              <a:rPr lang="en-US" sz="2800" dirty="0" smtClean="0"/>
              <a:t> </a:t>
            </a:r>
            <a:r>
              <a:rPr lang="en-US" sz="2800" dirty="0" err="1" smtClean="0"/>
              <a:t>áo</a:t>
            </a:r>
            <a:r>
              <a:rPr lang="en-US" sz="2800" dirty="0" smtClean="0"/>
              <a:t> </a:t>
            </a:r>
            <a:r>
              <a:rPr lang="en-US" sz="2800" dirty="0" err="1" smtClean="0"/>
              <a:t>cánh</a:t>
            </a:r>
            <a:r>
              <a:rPr lang="en-US" sz="2800" dirty="0" smtClean="0"/>
              <a:t> </a:t>
            </a:r>
            <a:r>
              <a:rPr lang="en-US" sz="2800" dirty="0" err="1" smtClean="0"/>
              <a:t>nâu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trễ</a:t>
            </a:r>
            <a:r>
              <a:rPr lang="en-US" sz="2800" dirty="0" smtClean="0"/>
              <a:t> </a:t>
            </a:r>
            <a:r>
              <a:rPr lang="en-US" sz="2800" dirty="0" err="1" smtClean="0"/>
              <a:t>xuống</a:t>
            </a:r>
            <a:r>
              <a:rPr lang="en-US" sz="2800" dirty="0" smtClean="0"/>
              <a:t> </a:t>
            </a:r>
            <a:r>
              <a:rPr lang="en-US" sz="2800" dirty="0" err="1" smtClean="0"/>
              <a:t>tận</a:t>
            </a:r>
            <a:r>
              <a:rPr lang="en-US" sz="2800" dirty="0" smtClean="0"/>
              <a:t> </a:t>
            </a:r>
            <a:r>
              <a:rPr lang="en-US" sz="2800" dirty="0" err="1" smtClean="0"/>
              <a:t>đùi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từng</a:t>
            </a:r>
            <a:r>
              <a:rPr lang="en-US" sz="2800" dirty="0" smtClean="0"/>
              <a:t> </a:t>
            </a:r>
            <a:r>
              <a:rPr lang="en-US" sz="2800" dirty="0" err="1" smtClean="0"/>
              <a:t>phải</a:t>
            </a:r>
            <a:r>
              <a:rPr lang="en-US" sz="2800" dirty="0" smtClean="0"/>
              <a:t> </a:t>
            </a:r>
            <a:r>
              <a:rPr lang="en-US" sz="2800" dirty="0" err="1" smtClean="0"/>
              <a:t>đựng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quá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. </a:t>
            </a:r>
            <a:r>
              <a:rPr lang="en-US" sz="2800" dirty="0" err="1" smtClean="0"/>
              <a:t>Quần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ngắn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tới</a:t>
            </a:r>
            <a:r>
              <a:rPr lang="en-US" sz="2800" dirty="0" smtClean="0"/>
              <a:t> </a:t>
            </a:r>
            <a:r>
              <a:rPr lang="en-US" sz="2800" dirty="0" err="1" smtClean="0"/>
              <a:t>đầu</a:t>
            </a:r>
            <a:r>
              <a:rPr lang="en-US" sz="2800" dirty="0" smtClean="0"/>
              <a:t> </a:t>
            </a:r>
            <a:r>
              <a:rPr lang="en-US" sz="2800" dirty="0" err="1" smtClean="0"/>
              <a:t>gối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lộ</a:t>
            </a:r>
            <a:r>
              <a:rPr lang="en-US" sz="2800" dirty="0" smtClean="0"/>
              <a:t> </a:t>
            </a:r>
            <a:r>
              <a:rPr lang="en-US" sz="2800" dirty="0" err="1" smtClean="0"/>
              <a:t>đôi</a:t>
            </a:r>
            <a:r>
              <a:rPr lang="en-US" sz="2800" dirty="0" smtClean="0"/>
              <a:t> </a:t>
            </a:r>
            <a:r>
              <a:rPr lang="en-US" sz="2800" dirty="0" err="1" smtClean="0"/>
              <a:t>bắp</a:t>
            </a:r>
            <a:r>
              <a:rPr lang="en-US" sz="2800" dirty="0" smtClean="0"/>
              <a:t> </a:t>
            </a:r>
            <a:r>
              <a:rPr lang="en-US" sz="2800" dirty="0" err="1" smtClean="0"/>
              <a:t>chân</a:t>
            </a:r>
            <a:r>
              <a:rPr lang="en-US" sz="2800" dirty="0" smtClean="0"/>
              <a:t> </a:t>
            </a:r>
            <a:r>
              <a:rPr lang="en-US" sz="2800" dirty="0" err="1" smtClean="0"/>
              <a:t>nhỏ</a:t>
            </a:r>
            <a:r>
              <a:rPr lang="en-US" sz="2800" dirty="0" smtClean="0"/>
              <a:t> </a:t>
            </a:r>
            <a:r>
              <a:rPr lang="en-US" sz="2800" dirty="0" err="1" smtClean="0"/>
              <a:t>luôn</a:t>
            </a:r>
            <a:r>
              <a:rPr lang="en-US" sz="2800" dirty="0" smtClean="0"/>
              <a:t> </a:t>
            </a:r>
            <a:r>
              <a:rPr lang="en-US" sz="2800" dirty="0" err="1" smtClean="0"/>
              <a:t>luôn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đậy</a:t>
            </a:r>
            <a:r>
              <a:rPr lang="en-US" sz="2800" dirty="0" smtClean="0"/>
              <a:t>. </a:t>
            </a:r>
            <a:r>
              <a:rPr lang="en-US" sz="2800" dirty="0" err="1" smtClean="0"/>
              <a:t>Tôi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biệt</a:t>
            </a:r>
            <a:r>
              <a:rPr lang="en-US" sz="2800" dirty="0" smtClean="0"/>
              <a:t> </a:t>
            </a:r>
            <a:r>
              <a:rPr lang="en-US" sz="2800" dirty="0" err="1" smtClean="0"/>
              <a:t>chú</a:t>
            </a:r>
            <a:r>
              <a:rPr lang="en-US" sz="2800" dirty="0" smtClean="0"/>
              <a:t> ý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</a:t>
            </a:r>
            <a:r>
              <a:rPr lang="en-US" sz="2800" dirty="0" err="1" smtClean="0"/>
              <a:t>đôi</a:t>
            </a:r>
            <a:r>
              <a:rPr lang="en-US" sz="2800" dirty="0" smtClean="0"/>
              <a:t> </a:t>
            </a:r>
            <a:r>
              <a:rPr lang="en-US" sz="2800" dirty="0" err="1" smtClean="0"/>
              <a:t>mắt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, </a:t>
            </a:r>
            <a:r>
              <a:rPr lang="en-US" sz="2800" dirty="0" err="1" smtClean="0"/>
              <a:t>đôi</a:t>
            </a:r>
            <a:r>
              <a:rPr lang="en-US" sz="2800" dirty="0" smtClean="0"/>
              <a:t> </a:t>
            </a:r>
            <a:r>
              <a:rPr lang="en-US" sz="2800" dirty="0" err="1" smtClean="0"/>
              <a:t>mắt</a:t>
            </a:r>
            <a:r>
              <a:rPr lang="en-US" sz="2800" dirty="0" smtClean="0"/>
              <a:t> </a:t>
            </a:r>
            <a:r>
              <a:rPr lang="en-US" sz="2800" dirty="0" err="1" smtClean="0"/>
              <a:t>sáng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xếch</a:t>
            </a:r>
            <a:r>
              <a:rPr lang="en-US" sz="2800" dirty="0" smtClean="0"/>
              <a:t> </a:t>
            </a:r>
            <a:r>
              <a:rPr lang="en-US" sz="2800" dirty="0" err="1" smtClean="0"/>
              <a:t>lên</a:t>
            </a:r>
            <a:r>
              <a:rPr lang="en-US" sz="2800" dirty="0" smtClean="0"/>
              <a:t> </a:t>
            </a:r>
            <a:r>
              <a:rPr lang="en-US" sz="2800" dirty="0" err="1" smtClean="0"/>
              <a:t>khiến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ta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ngay</a:t>
            </a:r>
            <a:r>
              <a:rPr lang="en-US" sz="2800" dirty="0" smtClean="0"/>
              <a:t> </a:t>
            </a:r>
            <a:r>
              <a:rPr lang="en-US" sz="2800" dirty="0" err="1" smtClean="0"/>
              <a:t>cảm</a:t>
            </a:r>
            <a:r>
              <a:rPr lang="en-US" sz="2800" dirty="0" smtClean="0"/>
              <a:t> </a:t>
            </a:r>
            <a:r>
              <a:rPr lang="en-US" sz="2800" dirty="0" err="1" smtClean="0"/>
              <a:t>giác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bé</a:t>
            </a:r>
            <a:r>
              <a:rPr lang="en-US" sz="2800" dirty="0" smtClean="0"/>
              <a:t> </a:t>
            </a:r>
            <a:r>
              <a:rPr lang="en-US" sz="2800" dirty="0" err="1" smtClean="0"/>
              <a:t>vừa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minh </a:t>
            </a:r>
            <a:r>
              <a:rPr lang="en-US" sz="2800" dirty="0" err="1" smtClean="0"/>
              <a:t>vừa</a:t>
            </a:r>
            <a:r>
              <a:rPr lang="en-US" sz="2800" dirty="0" smtClean="0"/>
              <a:t> </a:t>
            </a:r>
            <a:r>
              <a:rPr lang="en-US" sz="2800" dirty="0" err="1" smtClean="0"/>
              <a:t>gan</a:t>
            </a:r>
            <a:r>
              <a:rPr lang="en-US" sz="2800" dirty="0" smtClean="0"/>
              <a:t> </a:t>
            </a:r>
            <a:r>
              <a:rPr lang="en-US" sz="2800" dirty="0" err="1" smtClean="0"/>
              <a:t>dạ</a:t>
            </a:r>
            <a:r>
              <a:rPr lang="en-US" sz="2800" dirty="0" smtClean="0"/>
              <a:t>.</a:t>
            </a:r>
          </a:p>
          <a:p>
            <a:pPr algn="just">
              <a:buNone/>
            </a:pPr>
            <a:r>
              <a:rPr lang="en-US" sz="2800" dirty="0" smtClean="0"/>
              <a:t>                                                 </a:t>
            </a:r>
            <a:r>
              <a:rPr lang="en-US" sz="2800" i="1" dirty="0" smtClean="0"/>
              <a:t>Theo</a:t>
            </a:r>
            <a:r>
              <a:rPr lang="en-US" sz="2800" dirty="0" smtClean="0"/>
              <a:t> VŨ CAO</a:t>
            </a:r>
          </a:p>
          <a:p>
            <a:pPr algn="just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953000" y="3276600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91200" y="3276600"/>
            <a:ext cx="1905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5800" y="3733800"/>
            <a:ext cx="7696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01000" y="3276600"/>
            <a:ext cx="45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2000" y="4572000"/>
            <a:ext cx="5486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315200" y="45720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8200" y="5029200"/>
            <a:ext cx="449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67200" y="5410200"/>
            <a:ext cx="419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33" name="Group 21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4958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ngoại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Thân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phận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cách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4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1.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Thân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:……….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2.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Tóc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:……………...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3.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Đôi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mắt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:…………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4.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Đôi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chân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:……….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5.Trang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phục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:……..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3" name="Text Box 22"/>
          <p:cNvSpPr txBox="1">
            <a:spLocks noChangeArrowheads="1"/>
          </p:cNvSpPr>
          <p:nvPr/>
        </p:nvSpPr>
        <p:spPr bwMode="auto">
          <a:xfrm>
            <a:off x="914400" y="32766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0256" name="Text Box 25"/>
          <p:cNvSpPr txBox="1">
            <a:spLocks noChangeArrowheads="1"/>
          </p:cNvSpPr>
          <p:nvPr/>
        </p:nvSpPr>
        <p:spPr bwMode="auto">
          <a:xfrm>
            <a:off x="5029200" y="3276600"/>
            <a:ext cx="192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838200" y="533400"/>
            <a:ext cx="29718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LUYỆN TẬP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</p:nvPr>
        </p:nvGraphicFramePr>
        <p:xfrm>
          <a:off x="381000" y="1325880"/>
          <a:ext cx="8229600" cy="5105400"/>
        </p:xfrm>
        <a:graphic>
          <a:graphicData uri="http://schemas.openxmlformats.org/drawingml/2006/table">
            <a:tbl>
              <a:tblPr/>
              <a:tblGrid>
                <a:gridCol w="4343400"/>
                <a:gridCol w="3886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ngoại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Thân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phận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cách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41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1.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gầy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2.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Tóc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búi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ngắn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3.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Đôi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mắt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sáng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xếch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4.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Đôi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đôi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bắp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chân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nhỏ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luôn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luôn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đậy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5.Trang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phục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túi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áo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cánh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nâu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trễ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xuống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tận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đùi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quần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ngắn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tới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gần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gối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- Con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gia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đình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nông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dân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nghèo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quen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chịu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đựng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vất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vả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Hiếu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Nhanh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nhẹn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thông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minh,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thật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thà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2100"/>
            <a:ext cx="2819400" cy="1003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LUYỆN TẬP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black">
          <a:xfrm>
            <a:off x="762000" y="2057400"/>
            <a:ext cx="37338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/>
              <a:t>ThemeGallery  is a Design Digital Content &amp; Contents mall developed by Guild Design Inc.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gray">
          <a:xfrm>
            <a:off x="2206625" y="5749925"/>
            <a:ext cx="6240463" cy="347663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Top"/>
            <a:lightRig rig="legacyNormal3" dir="r"/>
          </a:scene3d>
          <a:sp3d extrusionH="1801800" prstMaterial="legacyMetal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4277" name="Freeform 5"/>
          <p:cNvSpPr>
            <a:spLocks/>
          </p:cNvSpPr>
          <p:nvPr/>
        </p:nvSpPr>
        <p:spPr bwMode="ltGray">
          <a:xfrm>
            <a:off x="2868613" y="2816225"/>
            <a:ext cx="4751387" cy="2846388"/>
          </a:xfrm>
          <a:custGeom>
            <a:avLst/>
            <a:gdLst/>
            <a:ahLst/>
            <a:cxnLst>
              <a:cxn ang="0">
                <a:pos x="348" y="1788"/>
              </a:cxn>
              <a:cxn ang="0">
                <a:pos x="877" y="1701"/>
              </a:cxn>
              <a:cxn ang="0">
                <a:pos x="1306" y="1172"/>
              </a:cxn>
              <a:cxn ang="0">
                <a:pos x="1708" y="683"/>
              </a:cxn>
              <a:cxn ang="0">
                <a:pos x="2157" y="1433"/>
              </a:cxn>
              <a:cxn ang="0">
                <a:pos x="2585" y="1193"/>
              </a:cxn>
              <a:cxn ang="0">
                <a:pos x="3081" y="47"/>
              </a:cxn>
              <a:cxn ang="0">
                <a:pos x="3547" y="467"/>
              </a:cxn>
              <a:cxn ang="0">
                <a:pos x="3569" y="2083"/>
              </a:cxn>
              <a:cxn ang="0">
                <a:pos x="0" y="2077"/>
              </a:cxn>
              <a:cxn ang="0">
                <a:pos x="348" y="1788"/>
              </a:cxn>
            </a:cxnLst>
            <a:rect l="0" t="0" r="r" b="b"/>
            <a:pathLst>
              <a:path w="3569" h="2083">
                <a:moveTo>
                  <a:pt x="348" y="1788"/>
                </a:moveTo>
                <a:cubicBezTo>
                  <a:pt x="670" y="1748"/>
                  <a:pt x="706" y="1812"/>
                  <a:pt x="877" y="1701"/>
                </a:cubicBezTo>
                <a:cubicBezTo>
                  <a:pt x="1048" y="1590"/>
                  <a:pt x="1168" y="1382"/>
                  <a:pt x="1306" y="1172"/>
                </a:cubicBezTo>
                <a:cubicBezTo>
                  <a:pt x="1444" y="962"/>
                  <a:pt x="1580" y="716"/>
                  <a:pt x="1708" y="683"/>
                </a:cubicBezTo>
                <a:cubicBezTo>
                  <a:pt x="1836" y="650"/>
                  <a:pt x="2023" y="1419"/>
                  <a:pt x="2157" y="1433"/>
                </a:cubicBezTo>
                <a:cubicBezTo>
                  <a:pt x="2291" y="1447"/>
                  <a:pt x="2426" y="1427"/>
                  <a:pt x="2585" y="1193"/>
                </a:cubicBezTo>
                <a:cubicBezTo>
                  <a:pt x="2739" y="962"/>
                  <a:pt x="2934" y="94"/>
                  <a:pt x="3081" y="47"/>
                </a:cubicBezTo>
                <a:cubicBezTo>
                  <a:pt x="3228" y="0"/>
                  <a:pt x="3369" y="154"/>
                  <a:pt x="3547" y="467"/>
                </a:cubicBezTo>
                <a:cubicBezTo>
                  <a:pt x="3558" y="1275"/>
                  <a:pt x="3569" y="2083"/>
                  <a:pt x="3569" y="2083"/>
                </a:cubicBezTo>
                <a:lnTo>
                  <a:pt x="0" y="2077"/>
                </a:lnTo>
                <a:lnTo>
                  <a:pt x="348" y="178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9412"/>
                  <a:invGamma/>
                  <a:alpha val="8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Top"/>
            <a:lightRig rig="legacyHarsh2" dir="t"/>
          </a:scene3d>
          <a:sp3d extrusionH="227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gray">
          <a:xfrm>
            <a:off x="3159125" y="5741988"/>
            <a:ext cx="52022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8F8F8"/>
                </a:solidFill>
              </a:rPr>
              <a:t>00        01        02       03        04        05        06        07 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gray">
          <a:xfrm>
            <a:off x="3116263" y="4891088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50%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gray">
          <a:xfrm>
            <a:off x="3749675" y="4779963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70%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gray">
          <a:xfrm>
            <a:off x="4183063" y="4076700"/>
            <a:ext cx="6381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160%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gray">
          <a:xfrm>
            <a:off x="4848225" y="3379788"/>
            <a:ext cx="6381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230%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black">
          <a:xfrm>
            <a:off x="5505450" y="4843463"/>
            <a:ext cx="6381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111111"/>
                </a:solidFill>
              </a:rPr>
              <a:t>100%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gray">
          <a:xfrm>
            <a:off x="5867400" y="4065588"/>
            <a:ext cx="6381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150%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black">
          <a:xfrm>
            <a:off x="6521450" y="2408238"/>
            <a:ext cx="833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6600"/>
                </a:solidFill>
              </a:rPr>
              <a:t>380%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black">
          <a:xfrm>
            <a:off x="7439025" y="3103563"/>
            <a:ext cx="6381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300%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gray">
          <a:xfrm>
            <a:off x="2195513" y="6156325"/>
            <a:ext cx="6262687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sz="1200"/>
              <a:t>Text in here  (unit: %)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gray">
          <a:xfrm>
            <a:off x="2260600" y="5827713"/>
            <a:ext cx="655638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rgbClr val="F8F8F8"/>
                </a:solidFill>
              </a:rPr>
              <a:t>Year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gray">
          <a:xfrm>
            <a:off x="769938" y="2913063"/>
            <a:ext cx="163195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/>
              <a:t>Click to add Text</a:t>
            </a:r>
          </a:p>
          <a:p>
            <a:pPr marL="120650" indent="-12065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/>
              <a:t>Click to add Text</a:t>
            </a:r>
          </a:p>
          <a:p>
            <a:pPr marL="120650" indent="-12065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/>
              <a:t>Click to add Text</a:t>
            </a:r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black">
          <a:xfrm>
            <a:off x="685800" y="2820988"/>
            <a:ext cx="38258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1" name="Oval 19"/>
          <p:cNvSpPr>
            <a:spLocks noChangeArrowheads="1"/>
          </p:cNvSpPr>
          <p:nvPr/>
        </p:nvSpPr>
        <p:spPr bwMode="gray">
          <a:xfrm>
            <a:off x="3303588" y="5162550"/>
            <a:ext cx="130175" cy="1301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Oval 20"/>
          <p:cNvSpPr>
            <a:spLocks noChangeArrowheads="1"/>
          </p:cNvSpPr>
          <p:nvPr/>
        </p:nvSpPr>
        <p:spPr bwMode="gray">
          <a:xfrm>
            <a:off x="3886200" y="5111750"/>
            <a:ext cx="130175" cy="1301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Oval 21"/>
          <p:cNvSpPr>
            <a:spLocks noChangeArrowheads="1"/>
          </p:cNvSpPr>
          <p:nvPr/>
        </p:nvSpPr>
        <p:spPr bwMode="gray">
          <a:xfrm>
            <a:off x="4495800" y="4446588"/>
            <a:ext cx="130175" cy="1301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Oval 22"/>
          <p:cNvSpPr>
            <a:spLocks noChangeArrowheads="1"/>
          </p:cNvSpPr>
          <p:nvPr/>
        </p:nvSpPr>
        <p:spPr bwMode="gray">
          <a:xfrm>
            <a:off x="5029200" y="3684588"/>
            <a:ext cx="130175" cy="1301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5" name="Oval 23"/>
          <p:cNvSpPr>
            <a:spLocks noChangeArrowheads="1"/>
          </p:cNvSpPr>
          <p:nvPr/>
        </p:nvSpPr>
        <p:spPr bwMode="gray">
          <a:xfrm>
            <a:off x="5638800" y="4675188"/>
            <a:ext cx="130175" cy="1301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6" name="Oval 24"/>
          <p:cNvSpPr>
            <a:spLocks noChangeArrowheads="1"/>
          </p:cNvSpPr>
          <p:nvPr/>
        </p:nvSpPr>
        <p:spPr bwMode="gray">
          <a:xfrm>
            <a:off x="6172200" y="4446588"/>
            <a:ext cx="130175" cy="1301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7" name="Oval 25"/>
          <p:cNvSpPr>
            <a:spLocks noChangeArrowheads="1"/>
          </p:cNvSpPr>
          <p:nvPr/>
        </p:nvSpPr>
        <p:spPr bwMode="gray">
          <a:xfrm>
            <a:off x="6829425" y="2741613"/>
            <a:ext cx="187325" cy="187325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Oval 26"/>
          <p:cNvSpPr>
            <a:spLocks noChangeArrowheads="1"/>
          </p:cNvSpPr>
          <p:nvPr/>
        </p:nvSpPr>
        <p:spPr bwMode="gray">
          <a:xfrm>
            <a:off x="7515225" y="3381375"/>
            <a:ext cx="130175" cy="1301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gray">
          <a:xfrm>
            <a:off x="2508250" y="2913063"/>
            <a:ext cx="163195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/>
              <a:t>Click to add Text</a:t>
            </a:r>
          </a:p>
          <a:p>
            <a:pPr marL="120650" indent="-12065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/>
              <a:t>Click to add Text</a:t>
            </a:r>
          </a:p>
          <a:p>
            <a:pPr marL="120650" indent="-12065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/>
              <a:t>Click to add Text</a:t>
            </a:r>
          </a:p>
        </p:txBody>
      </p:sp>
      <p:pic>
        <p:nvPicPr>
          <p:cNvPr id="28" name="Picture 27" descr="de-thuong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533400" y="609600"/>
            <a:ext cx="7848600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BÀI 2: </a:t>
            </a:r>
            <a:r>
              <a:rPr lang="en-US" sz="2800" b="1" dirty="0" err="1" smtClean="0">
                <a:solidFill>
                  <a:schemeClr val="tx1"/>
                </a:solidFill>
              </a:rPr>
              <a:t>Kể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lại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chuyện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Nàng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tiên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Ốc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kết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hợp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tả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ngoại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nhân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62000" y="1905000"/>
            <a:ext cx="7772400" cy="3657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Tx/>
              <a:buNone/>
              <a:defRPr/>
            </a:pP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Thảo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đôi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</a:rPr>
              <a:t>trước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</a:rPr>
              <a:t>lớp</a:t>
            </a:r>
            <a:endParaRPr lang="en-US" sz="5400" b="1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bc42de0c02ec7183c95eca7af42f4782185333"/>
</p:tagLst>
</file>

<file path=ppt/theme/theme1.xml><?xml version="1.0" encoding="utf-8"?>
<a:theme xmlns:a="http://schemas.openxmlformats.org/drawingml/2006/main" name="591TGp_ChildArt_light_ani">
  <a:themeElements>
    <a:clrScheme name="Default Design 1">
      <a:dk1>
        <a:srgbClr val="000000"/>
      </a:dk1>
      <a:lt1>
        <a:srgbClr val="FFFFFF"/>
      </a:lt1>
      <a:dk2>
        <a:srgbClr val="3160AD"/>
      </a:dk2>
      <a:lt2>
        <a:srgbClr val="808080"/>
      </a:lt2>
      <a:accent1>
        <a:srgbClr val="FF9900"/>
      </a:accent1>
      <a:accent2>
        <a:srgbClr val="8CD32D"/>
      </a:accent2>
      <a:accent3>
        <a:srgbClr val="FFFFFF"/>
      </a:accent3>
      <a:accent4>
        <a:srgbClr val="000000"/>
      </a:accent4>
      <a:accent5>
        <a:srgbClr val="FFCAAA"/>
      </a:accent5>
      <a:accent6>
        <a:srgbClr val="7EBF28"/>
      </a:accent6>
      <a:hlink>
        <a:srgbClr val="F45E5E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3160AD"/>
        </a:dk2>
        <a:lt2>
          <a:srgbClr val="808080"/>
        </a:lt2>
        <a:accent1>
          <a:srgbClr val="FF9900"/>
        </a:accent1>
        <a:accent2>
          <a:srgbClr val="8CD32D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7EBF28"/>
        </a:accent6>
        <a:hlink>
          <a:srgbClr val="F45E5E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E466B7"/>
        </a:accent1>
        <a:accent2>
          <a:srgbClr val="699EF3"/>
        </a:accent2>
        <a:accent3>
          <a:srgbClr val="FFFFFF"/>
        </a:accent3>
        <a:accent4>
          <a:srgbClr val="000000"/>
        </a:accent4>
        <a:accent5>
          <a:srgbClr val="EFB8D8"/>
        </a:accent5>
        <a:accent6>
          <a:srgbClr val="5E8FDC"/>
        </a:accent6>
        <a:hlink>
          <a:srgbClr val="FEB93C"/>
        </a:hlink>
        <a:folHlink>
          <a:srgbClr val="6ED8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34920"/>
        </a:dk2>
        <a:lt2>
          <a:srgbClr val="808080"/>
        </a:lt2>
        <a:accent1>
          <a:srgbClr val="3FA2E5"/>
        </a:accent1>
        <a:accent2>
          <a:srgbClr val="BB75D1"/>
        </a:accent2>
        <a:accent3>
          <a:srgbClr val="FFFFFF"/>
        </a:accent3>
        <a:accent4>
          <a:srgbClr val="000000"/>
        </a:accent4>
        <a:accent5>
          <a:srgbClr val="AFCEF0"/>
        </a:accent5>
        <a:accent6>
          <a:srgbClr val="A969BD"/>
        </a:accent6>
        <a:hlink>
          <a:srgbClr val="77D379"/>
        </a:hlink>
        <a:folHlink>
          <a:srgbClr val="EF9F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804</Words>
  <Application>Microsoft Office PowerPoint</Application>
  <PresentationFormat>On-screen Show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591TGp_ChildArt_light_ani</vt:lpstr>
      <vt:lpstr>Tập làm văn LỚP 4 tả ngoại hình của nhân vật trong bài văn kể chuyện</vt:lpstr>
      <vt:lpstr>I.NHẬN XÉT</vt:lpstr>
      <vt:lpstr>    THẢO LUẬN NHÓM 4</vt:lpstr>
      <vt:lpstr>PowerPoint Presentation</vt:lpstr>
      <vt:lpstr>Hot Tip</vt:lpstr>
      <vt:lpstr>LUYỆN TẬP</vt:lpstr>
      <vt:lpstr>PowerPoint Presentation</vt:lpstr>
      <vt:lpstr>LUYỆN TẬP</vt:lpstr>
      <vt:lpstr>Click to edit title style</vt:lpstr>
      <vt:lpstr>PowerPoint Presentation</vt:lpstr>
      <vt:lpstr>PowerPoint Presentation</vt:lpstr>
      <vt:lpstr>TIẾT HỌC 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 MỞ RỘNG VỐN TỪ:  NHÂN HẬU – ĐOÀN KẾT</dc:title>
  <dc:creator>Admin</dc:creator>
  <cp:lastModifiedBy>Dang Le Phan Danh</cp:lastModifiedBy>
  <cp:revision>13</cp:revision>
  <dcterms:created xsi:type="dcterms:W3CDTF">2015-08-18T18:26:56Z</dcterms:created>
  <dcterms:modified xsi:type="dcterms:W3CDTF">2017-09-15T02:13:01Z</dcterms:modified>
</cp:coreProperties>
</file>