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0" r:id="rId2"/>
    <p:sldId id="418" r:id="rId3"/>
    <p:sldId id="417" r:id="rId4"/>
    <p:sldId id="438" r:id="rId5"/>
    <p:sldId id="439" r:id="rId6"/>
    <p:sldId id="440" r:id="rId7"/>
    <p:sldId id="441" r:id="rId8"/>
    <p:sldId id="416" r:id="rId9"/>
    <p:sldId id="419" r:id="rId10"/>
    <p:sldId id="426" r:id="rId11"/>
    <p:sldId id="427" r:id="rId12"/>
    <p:sldId id="422" r:id="rId13"/>
    <p:sldId id="423" r:id="rId14"/>
    <p:sldId id="424" r:id="rId15"/>
    <p:sldId id="425" r:id="rId16"/>
    <p:sldId id="428" r:id="rId17"/>
    <p:sldId id="429" r:id="rId18"/>
    <p:sldId id="430" r:id="rId19"/>
    <p:sldId id="432" r:id="rId20"/>
    <p:sldId id="433" r:id="rId21"/>
    <p:sldId id="434" r:id="rId22"/>
    <p:sldId id="435" r:id="rId23"/>
    <p:sldId id="436" r:id="rId24"/>
    <p:sldId id="437" r:id="rId2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UTM Micra" panose="02040603050506020204" pitchFamily="18" charset="0"/>
      <p:regular r:id="rId34"/>
    </p:embeddedFont>
    <p:embeddedFont>
      <p:font typeface="UTM Seagull" panose="02040603050506020204" pitchFamily="18" charset="0"/>
      <p:bold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AB9"/>
    <a:srgbClr val="ECC5B3"/>
    <a:srgbClr val="FCC66E"/>
    <a:srgbClr val="F6D164"/>
    <a:srgbClr val="F7AA66"/>
    <a:srgbClr val="97653E"/>
    <a:srgbClr val="40C0BD"/>
    <a:srgbClr val="E6E6E6"/>
    <a:srgbClr val="EA6844"/>
    <a:srgbClr val="89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2" autoAdjust="0"/>
    <p:restoredTop sz="94660" autoAdjust="0"/>
  </p:normalViewPr>
  <p:slideViewPr>
    <p:cSldViewPr>
      <p:cViewPr>
        <p:scale>
          <a:sx n="10" d="100"/>
          <a:sy n="10" d="100"/>
        </p:scale>
        <p:origin x="2934" y="1476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5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3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0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7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98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5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0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7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6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6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23356"/>
            <a:ext cx="980368" cy="11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Slide.vn - 2019">
            <a:extLst>
              <a:ext uri="{FF2B5EF4-FFF2-40B4-BE49-F238E27FC236}">
                <a16:creationId xmlns:a16="http://schemas.microsoft.com/office/drawing/2014/main" id="{74BDB053-C2C0-4686-AFB0-BE7F95C12BA3}"/>
              </a:ext>
            </a:extLst>
          </p:cNvPr>
          <p:cNvSpPr txBox="1"/>
          <p:nvPr userDrawn="1"/>
        </p:nvSpPr>
        <p:spPr>
          <a:xfrm>
            <a:off x="4120595" y="-1512332"/>
            <a:ext cx="90281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KTUTS</a:t>
            </a:r>
            <a:endParaRPr lang="en-US" sz="1800" dirty="0">
              <a:solidFill>
                <a:srgbClr val="CFCF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8C317-8381-4E73-8B40-FAAC48EE2227}"/>
              </a:ext>
            </a:extLst>
          </p:cNvPr>
          <p:cNvSpPr/>
          <p:nvPr userDrawn="1"/>
        </p:nvSpPr>
        <p:spPr>
          <a:xfrm>
            <a:off x="34400" y="33635"/>
            <a:ext cx="7814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9FDEB2-ED18-4337-ABD4-0CB5AA18F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B01B9F-C0A7-423D-82C3-BA4BAFAFC9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797E25-4A8E-4FA4-8181-29E9A0C189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F1E538-2280-4A2C-AD30-C2E5B052990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0162F-11CC-4333-B5CE-AD40BDD82F15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FF6A84-BC29-486C-AD1A-40731D3C1A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3CCE249-ED3C-4216-998B-9BF04CF05415}"/>
              </a:ext>
            </a:extLst>
          </p:cNvPr>
          <p:cNvSpPr txBox="1"/>
          <p:nvPr/>
        </p:nvSpPr>
        <p:spPr>
          <a:xfrm rot="16365267" flipV="1">
            <a:off x="-4325746" y="971932"/>
            <a:ext cx="6820358" cy="7903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Em hãy t</a:t>
            </a:r>
            <a:r>
              <a:rPr lang="vi-VN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ởng t</a:t>
            </a:r>
            <a:r>
              <a:rPr lang="vi-VN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ợng nếu không có số 0 thì...</a:t>
            </a:r>
            <a:endParaRPr lang="en-US" altLang="zh-CN" sz="3600" b="1" dirty="0">
              <a:solidFill>
                <a:srgbClr val="E6E6E6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34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3475246" y="585252"/>
            <a:ext cx="1972590" cy="27904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3145139" y="2439411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4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44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195486"/>
            <a:ext cx="4126280" cy="101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251520" y="339502"/>
            <a:ext cx="3599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76EF0-FBD1-4F0D-B583-CE56EC1BB4E0}"/>
              </a:ext>
            </a:extLst>
          </p:cNvPr>
          <p:cNvSpPr/>
          <p:nvPr/>
        </p:nvSpPr>
        <p:spPr>
          <a:xfrm rot="20557163" flipH="1">
            <a:off x="-2275326" y="859037"/>
            <a:ext cx="940482" cy="77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C97E0-0CED-43B4-A407-E04F83ECD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3" y="985833"/>
            <a:ext cx="4175622" cy="41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70712"/>
              </p:ext>
            </p:extLst>
          </p:nvPr>
        </p:nvGraphicFramePr>
        <p:xfrm>
          <a:off x="362460" y="1308998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115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chia 35 đ</a:t>
            </a:r>
            <a:r>
              <a:rPr lang="vi-VN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2, viết 2;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5 bằng 10; 14 tr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10 bằng 4, viết 4 nhớ 1;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3 bằng 6, thêm 1 bằng 7; 9 trừ 7 bằng 2, viết 2.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5,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245;  chia 35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7, viết 7;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5 bằng 35; 35 trừ 35 bằng 0, viết 0 nhớ 3;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3 bằng 21, thêm 3 bằng 24; 24 trừ 24 bằng 0, viết 0.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0; 0 chia 35 đ</a:t>
            </a:r>
            <a:r>
              <a:rPr lang="vi-VN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0, viết 0.</a:t>
            </a:r>
          </a:p>
          <a:p>
            <a:pPr>
              <a:lnSpc>
                <a:spcPct val="150000"/>
              </a:lnSpc>
            </a:pPr>
            <a:endParaRPr lang="en-US" sz="20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93048" y="1311255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9 4 5 0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3 5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55145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18169" y="192541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096075" y="191441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7672" y="195378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728D95-51E5-4489-9089-69BA7E964979}"/>
              </a:ext>
            </a:extLst>
          </p:cNvPr>
          <p:cNvSpPr/>
          <p:nvPr/>
        </p:nvSpPr>
        <p:spPr>
          <a:xfrm>
            <a:off x="709530" y="26001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69379" y="193642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17752" y="3642854"/>
            <a:ext cx="3312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=270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F4C863-8CC8-4002-B91C-46328D62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61">
            <a:off x="3464803" y="236801"/>
            <a:ext cx="688311" cy="6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4788024" y="1923678"/>
            <a:ext cx="412628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5031529" y="2067694"/>
            <a:ext cx="3615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0562C-390B-4626-86E4-9DD6F0A653B9}"/>
              </a:ext>
            </a:extLst>
          </p:cNvPr>
          <p:cNvSpPr/>
          <p:nvPr/>
        </p:nvSpPr>
        <p:spPr>
          <a:xfrm rot="17031768">
            <a:off x="10000255" y="659162"/>
            <a:ext cx="1569884" cy="12865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3422C-7798-4783-9153-064890156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26"/>
            <a:ext cx="4833848" cy="48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17570"/>
              </p:ext>
            </p:extLst>
          </p:nvPr>
        </p:nvGraphicFramePr>
        <p:xfrm>
          <a:off x="362460" y="1306790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011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chia 24 đ</a:t>
            </a:r>
            <a:r>
              <a:rPr lang="vi-VN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1, viết 1;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4 bằng 4; 4 tr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4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2 bằng 2, 2 trừ 2 bằng 0, viết 0.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4, 4 chia 24 được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8, được 48; 48 chia 24 được 2, viết 2;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4 bằng 8; 8 trừ 8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2 bằng 4; 4 trừ 4 bằng 0, viết 0.</a:t>
            </a:r>
          </a:p>
          <a:p>
            <a:pPr>
              <a:lnSpc>
                <a:spcPct val="150000"/>
              </a:lnSpc>
            </a:pPr>
            <a:endParaRPr lang="en-US" sz="24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78761" y="1301730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2 4 4 8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456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22932" y="194446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115125" y="193346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2909" y="1944264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78904" y="194595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-42361" y="3642854"/>
            <a:ext cx="3432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 102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DF2A6-F995-4384-A931-025D13A1A60C}"/>
              </a:ext>
            </a:extLst>
          </p:cNvPr>
          <p:cNvSpPr/>
          <p:nvPr/>
        </p:nvSpPr>
        <p:spPr>
          <a:xfrm>
            <a:off x="1508035" y="193950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2C3E49-E322-4C2F-BD90-E106B48C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62" y="4216833"/>
            <a:ext cx="785904" cy="7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51DC30-2673-428D-A89F-9D8D1AA0F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437">
            <a:off x="9100604" y="-426299"/>
            <a:ext cx="3482994" cy="3482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1727B1-FF7E-4761-B6A6-4BA0AB77F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7807">
            <a:off x="-583274" y="-1159791"/>
            <a:ext cx="1409108" cy="14091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ECB-DBD6-4E0D-B3A6-83837CBB5B3A}"/>
              </a:ext>
            </a:extLst>
          </p:cNvPr>
          <p:cNvSpPr/>
          <p:nvPr/>
        </p:nvSpPr>
        <p:spPr>
          <a:xfrm flipH="1" flipV="1">
            <a:off x="49068" y="4339489"/>
            <a:ext cx="7859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A3FA4EB-025B-4B0F-BC32-2E5CA0AE3FCF}"/>
              </a:ext>
            </a:extLst>
          </p:cNvPr>
          <p:cNvSpPr/>
          <p:nvPr/>
        </p:nvSpPr>
        <p:spPr>
          <a:xfrm>
            <a:off x="149109" y="2769268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630549" y="714800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184542" y="328823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38397"/>
              </p:ext>
            </p:extLst>
          </p:nvPr>
        </p:nvGraphicFramePr>
        <p:xfrm>
          <a:off x="410481" y="2926856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98999" y="725480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ĐƠN VỊ</a:t>
            </a:r>
            <a:endParaRPr lang="en-US" sz="2800" b="0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025A41-2BF4-4315-9E64-6CEEE719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267">
            <a:off x="-1459070" y="123478"/>
            <a:ext cx="1018492" cy="1018492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4820B8A-3BFB-4302-B7EE-5A99C0F5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5689"/>
              </p:ext>
            </p:extLst>
          </p:nvPr>
        </p:nvGraphicFramePr>
        <p:xfrm>
          <a:off x="410481" y="443312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F738B60D-A335-4435-8322-9C247093F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302"/>
            <a:ext cx="1409108" cy="140910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B3140-5FCD-474C-9B9C-C488570B40D5}"/>
              </a:ext>
            </a:extLst>
          </p:cNvPr>
          <p:cNvSpPr/>
          <p:nvPr/>
        </p:nvSpPr>
        <p:spPr>
          <a:xfrm>
            <a:off x="3715299" y="3283464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295C49-933F-405E-826D-18C1DF9F2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43" y="2631992"/>
            <a:ext cx="1409108" cy="14091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E3C7A4-DA2D-4046-8806-0CCFD9C2F6BD}"/>
              </a:ext>
            </a:extLst>
          </p:cNvPr>
          <p:cNvSpPr/>
          <p:nvPr/>
        </p:nvSpPr>
        <p:spPr>
          <a:xfrm>
            <a:off x="3601623" y="3283464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CHỤC</a:t>
            </a:r>
            <a:endParaRPr lang="en-US" sz="2800" b="0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77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99322" y="-109356"/>
            <a:ext cx="904578" cy="127963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2303"/>
            <a:ext cx="1440160" cy="203727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8969776" y="1529633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0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0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2627784" y="2239327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sz="4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69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1303512" y="701605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319893" y="2250923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a) 8 750 : 35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16913"/>
              </p:ext>
            </p:extLst>
          </p:nvPr>
        </p:nvGraphicFramePr>
        <p:xfrm>
          <a:off x="4805178" y="1997919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22" name="TextBox 8">
            <a:extLst>
              <a:ext uri="{FF2B5EF4-FFF2-40B4-BE49-F238E27FC236}">
                <a16:creationId xmlns:a16="http://schemas.microsoft.com/office/drawing/2014/main" id="{C6788D03-FB79-4E2D-A2F6-C5E053CB1FD6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8 750 : 35 = 250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3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3715054" y="250004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660661" y="-627194"/>
            <a:ext cx="1139033" cy="161129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692828" y="2164216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36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429820" y="1406259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0ABD89F-641A-4259-827F-CE9CE932BFCD}"/>
              </a:ext>
            </a:extLst>
          </p:cNvPr>
          <p:cNvSpPr txBox="1"/>
          <p:nvPr/>
        </p:nvSpPr>
        <p:spPr>
          <a:xfrm>
            <a:off x="954003" y="3190548"/>
            <a:ext cx="6820358" cy="7903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Em hãy t</a:t>
            </a:r>
            <a:r>
              <a:rPr lang="vi-VN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ởng t</a:t>
            </a:r>
            <a:r>
              <a:rPr lang="vi-VN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ợng điều gì sẽ xảy ra</a:t>
            </a:r>
          </a:p>
          <a:p>
            <a:pPr algn="ctr"/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nếu không có số 0?</a:t>
            </a:r>
            <a:endParaRPr lang="en-US" altLang="zh-CN" sz="3600" b="1" dirty="0">
              <a:solidFill>
                <a:srgbClr val="F70202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27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83568" y="203774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9571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7661402A-4D5E-46B4-8EB3-9B1C874029C6}"/>
              </a:ext>
            </a:extLst>
          </p:cNvPr>
          <p:cNvSpPr txBox="1"/>
          <p:nvPr/>
        </p:nvSpPr>
        <p:spPr>
          <a:xfrm>
            <a:off x="3531316" y="3834172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 = 420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33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b) 2 996 : 28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764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C2BFCB99-2152-4C4A-8ACD-76441DD38812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2 996 : 28 = 107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1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8756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95137C01-AED9-427C-93C6-F91867C8652D}"/>
              </a:ext>
            </a:extLst>
          </p:cNvPr>
          <p:cNvSpPr txBox="1"/>
          <p:nvPr/>
        </p:nvSpPr>
        <p:spPr>
          <a:xfrm>
            <a:off x="3015570" y="3800750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 = 201(dư 8)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66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C08D6BC-B14F-4647-97E3-1D3A2D67AA91}"/>
              </a:ext>
            </a:extLst>
          </p:cNvPr>
          <p:cNvSpPr txBox="1"/>
          <p:nvPr/>
        </p:nvSpPr>
        <p:spPr>
          <a:xfrm rot="16200000">
            <a:off x="-1006335" y="128366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6E6E6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6E6E6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5BC23CF-EF69-4108-A2E7-6C9BAD38D32B}"/>
              </a:ext>
            </a:extLst>
          </p:cNvPr>
          <p:cNvSpPr txBox="1"/>
          <p:nvPr/>
        </p:nvSpPr>
        <p:spPr>
          <a:xfrm flipV="1">
            <a:off x="4176262" y="5687429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6E6E6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E6E6E6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EA6222B6-D12D-4BB8-99CD-04E8CD8C16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98" y="3993565"/>
            <a:ext cx="932782" cy="9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85042" y="-587106"/>
            <a:ext cx="1003358" cy="14193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25566" y="484599"/>
            <a:ext cx="1655002" cy="2341196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009904" y="1513974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8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942441" y="3163016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</a:t>
            </a:r>
          </a:p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DÒ</a:t>
            </a:r>
            <a:endParaRPr lang="zh-CN" altLang="en-US" sz="4800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0D6F278-3DCB-4F8B-A226-1E9736C0A5D6}"/>
              </a:ext>
            </a:extLst>
          </p:cNvPr>
          <p:cNvSpPr txBox="1"/>
          <p:nvPr/>
        </p:nvSpPr>
        <p:spPr>
          <a:xfrm>
            <a:off x="5649681" y="174074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A6844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A6844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5CBA471-A7BF-49BE-9CF7-E422D5D67181}"/>
              </a:ext>
            </a:extLst>
          </p:cNvPr>
          <p:cNvSpPr txBox="1"/>
          <p:nvPr/>
        </p:nvSpPr>
        <p:spPr>
          <a:xfrm>
            <a:off x="5649681" y="2599350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8960A8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8960A8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A5E6461C-60D1-462B-B258-D6E5EE6384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59" y="3137387"/>
            <a:ext cx="1757638" cy="17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6A9DC-5F56-4635-84FD-44ED706C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280" y="-3908207"/>
            <a:ext cx="23042560" cy="12959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40B5-6E4C-472E-B2A8-A4B77D8C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14" y="-164554"/>
            <a:ext cx="9730228" cy="547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1506E-7DCF-49FC-8695-5CA132B7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5668094"/>
            <a:ext cx="512114" cy="2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9E1CC75-B9DE-446C-AB34-2E4B92B9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35" y="2312742"/>
            <a:ext cx="4248472" cy="2389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40B5-6E4C-472E-B2A8-A4B77D8C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6520" y="-4917082"/>
            <a:ext cx="22217040" cy="12495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76413-1267-4F03-ADFA-FAE5C6A11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78" y="1995686"/>
            <a:ext cx="6415644" cy="3608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613DA9-3D19-4696-B216-73610ACFD66A}"/>
              </a:ext>
            </a:extLst>
          </p:cNvPr>
          <p:cNvSpPr/>
          <p:nvPr/>
        </p:nvSpPr>
        <p:spPr>
          <a:xfrm>
            <a:off x="3635896" y="350748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38100-4016-4740-A25D-4C999A74D464}"/>
              </a:ext>
            </a:extLst>
          </p:cNvPr>
          <p:cNvSpPr/>
          <p:nvPr/>
        </p:nvSpPr>
        <p:spPr>
          <a:xfrm>
            <a:off x="3707904" y="3075806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FC75D-1B92-4515-9C86-1EAE7649A52C}"/>
              </a:ext>
            </a:extLst>
          </p:cNvPr>
          <p:cNvSpPr/>
          <p:nvPr/>
        </p:nvSpPr>
        <p:spPr>
          <a:xfrm>
            <a:off x="4094812" y="278836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E6E6E-D02C-4FFE-9418-69A28DC48766}"/>
              </a:ext>
            </a:extLst>
          </p:cNvPr>
          <p:cNvSpPr/>
          <p:nvPr/>
        </p:nvSpPr>
        <p:spPr>
          <a:xfrm>
            <a:off x="4509432" y="2643758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BA07B-65A3-4EBC-BFB7-FAD90E08F383}"/>
              </a:ext>
            </a:extLst>
          </p:cNvPr>
          <p:cNvSpPr/>
          <p:nvPr/>
        </p:nvSpPr>
        <p:spPr>
          <a:xfrm>
            <a:off x="4954767" y="2803222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0277A-DD50-4058-AE6A-6F322E641FF2}"/>
              </a:ext>
            </a:extLst>
          </p:cNvPr>
          <p:cNvSpPr/>
          <p:nvPr/>
        </p:nvSpPr>
        <p:spPr>
          <a:xfrm>
            <a:off x="5248603" y="3102673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D934E-5A99-4867-9D26-2894A2EACA03}"/>
              </a:ext>
            </a:extLst>
          </p:cNvPr>
          <p:cNvSpPr/>
          <p:nvPr/>
        </p:nvSpPr>
        <p:spPr>
          <a:xfrm>
            <a:off x="5433150" y="350748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A7C364-3562-4EC6-8542-565A29FAE6D9}"/>
              </a:ext>
            </a:extLst>
          </p:cNvPr>
          <p:cNvSpPr/>
          <p:nvPr/>
        </p:nvSpPr>
        <p:spPr>
          <a:xfrm>
            <a:off x="5248603" y="4092259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EE42E-509D-44B0-9BC4-35941E8EE831}"/>
              </a:ext>
            </a:extLst>
          </p:cNvPr>
          <p:cNvSpPr/>
          <p:nvPr/>
        </p:nvSpPr>
        <p:spPr>
          <a:xfrm>
            <a:off x="1765034" y="859745"/>
            <a:ext cx="6286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 bố chạy nhanh ơi là nhanh mỗi giờ chỉ đi được 8 cây số.</a:t>
            </a:r>
            <a:endParaRPr lang="en-US" sz="36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64A086-F7DD-4A9A-8EF2-960A15042436}"/>
              </a:ext>
            </a:extLst>
          </p:cNvPr>
          <p:cNvSpPr/>
          <p:nvPr/>
        </p:nvSpPr>
        <p:spPr>
          <a:xfrm flipH="1" flipV="1">
            <a:off x="2627784" y="2102223"/>
            <a:ext cx="6516216" cy="3295649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3FA650-F588-4A34-8871-C882C7499CAE}"/>
              </a:ext>
            </a:extLst>
          </p:cNvPr>
          <p:cNvSpPr/>
          <p:nvPr/>
        </p:nvSpPr>
        <p:spPr>
          <a:xfrm>
            <a:off x="0" y="-164553"/>
            <a:ext cx="6516216" cy="3205830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BF1AA-5B5C-4425-B38E-E18DAF309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66" y="-30420"/>
            <a:ext cx="6914064" cy="3888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470F7-62C1-4A55-AEA2-A7D33DF3F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3047"/>
            <a:ext cx="2304256" cy="987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1271F-C722-4478-9937-275F10101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9430"/>
            <a:ext cx="5328500" cy="29969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1680C57-4D03-44E7-9A96-2126E6E6E094}"/>
              </a:ext>
            </a:extLst>
          </p:cNvPr>
          <p:cNvGrpSpPr/>
          <p:nvPr/>
        </p:nvGrpSpPr>
        <p:grpSpPr>
          <a:xfrm>
            <a:off x="8100392" y="-2158394"/>
            <a:ext cx="3888432" cy="1666976"/>
            <a:chOff x="5004048" y="123478"/>
            <a:chExt cx="3888432" cy="16669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698FC5-BFEA-4AFF-883E-B80E5E9A8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23478"/>
              <a:ext cx="3888432" cy="166697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04F989-4847-4CAC-A895-8FB304308A6C}"/>
                </a:ext>
              </a:extLst>
            </p:cNvPr>
            <p:cNvSpPr/>
            <p:nvPr/>
          </p:nvSpPr>
          <p:spPr>
            <a:xfrm>
              <a:off x="5868144" y="1275606"/>
              <a:ext cx="1080120" cy="360040"/>
            </a:xfrm>
            <a:prstGeom prst="rect">
              <a:avLst/>
            </a:prstGeom>
            <a:solidFill>
              <a:srgbClr val="ECC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E2D1D5-15C9-415F-845C-48AC25A25DBA}"/>
                </a:ext>
              </a:extLst>
            </p:cNvPr>
            <p:cNvSpPr/>
            <p:nvPr/>
          </p:nvSpPr>
          <p:spPr>
            <a:xfrm>
              <a:off x="8201546" y="267494"/>
              <a:ext cx="618926" cy="216024"/>
            </a:xfrm>
            <a:prstGeom prst="rect">
              <a:avLst/>
            </a:prstGeom>
            <a:solidFill>
              <a:srgbClr val="AC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93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64A086-F7DD-4A9A-8EF2-960A15042436}"/>
              </a:ext>
            </a:extLst>
          </p:cNvPr>
          <p:cNvSpPr/>
          <p:nvPr/>
        </p:nvSpPr>
        <p:spPr>
          <a:xfrm flipH="1" flipV="1">
            <a:off x="1691680" y="1765250"/>
            <a:ext cx="8388424" cy="3969594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3FA650-F588-4A34-8871-C882C7499CAE}"/>
              </a:ext>
            </a:extLst>
          </p:cNvPr>
          <p:cNvSpPr/>
          <p:nvPr/>
        </p:nvSpPr>
        <p:spPr>
          <a:xfrm>
            <a:off x="-179748" y="-246107"/>
            <a:ext cx="8707802" cy="3993638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BF1AA-5B5C-4425-B38E-E18DAF309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106" y="-259963"/>
            <a:ext cx="6914064" cy="38887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7EBFD6-5940-47D2-94B5-CA687EF3C13C}"/>
              </a:ext>
            </a:extLst>
          </p:cNvPr>
          <p:cNvGrpSpPr/>
          <p:nvPr/>
        </p:nvGrpSpPr>
        <p:grpSpPr>
          <a:xfrm>
            <a:off x="4969848" y="179159"/>
            <a:ext cx="3888432" cy="1666976"/>
            <a:chOff x="5004048" y="123478"/>
            <a:chExt cx="3888432" cy="16669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E470F7-62C1-4A55-AEA2-A7D33DF3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23478"/>
              <a:ext cx="3888432" cy="16669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987F8B-D56D-4D0B-967F-D4C304A063CA}"/>
                </a:ext>
              </a:extLst>
            </p:cNvPr>
            <p:cNvSpPr/>
            <p:nvPr/>
          </p:nvSpPr>
          <p:spPr>
            <a:xfrm>
              <a:off x="5868144" y="1275606"/>
              <a:ext cx="1080120" cy="360040"/>
            </a:xfrm>
            <a:prstGeom prst="rect">
              <a:avLst/>
            </a:prstGeom>
            <a:solidFill>
              <a:srgbClr val="ECC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34E3E-1D83-466C-98B1-8AB0B46F8305}"/>
                </a:ext>
              </a:extLst>
            </p:cNvPr>
            <p:cNvSpPr/>
            <p:nvPr/>
          </p:nvSpPr>
          <p:spPr>
            <a:xfrm>
              <a:off x="8201546" y="267494"/>
              <a:ext cx="618926" cy="216024"/>
            </a:xfrm>
            <a:prstGeom prst="rect">
              <a:avLst/>
            </a:prstGeom>
            <a:solidFill>
              <a:srgbClr val="AC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61271F-C722-4478-9937-275F10101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028" y="1511307"/>
            <a:ext cx="7189324" cy="4043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218586-F784-49B8-8E33-633CA8941851}"/>
              </a:ext>
            </a:extLst>
          </p:cNvPr>
          <p:cNvSpPr/>
          <p:nvPr/>
        </p:nvSpPr>
        <p:spPr>
          <a:xfrm>
            <a:off x="99345" y="3747531"/>
            <a:ext cx="6286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buồn vì tờ 500.000 đồng biến thành tờ 5 đồng.</a:t>
            </a:r>
            <a:endParaRPr lang="en-US" sz="36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5E754-044F-4622-963D-49BEDD526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29" y="-1183458"/>
            <a:ext cx="929490" cy="3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E8DA5-4533-4F4B-83B3-CE685801A3F5}"/>
              </a:ext>
            </a:extLst>
          </p:cNvPr>
          <p:cNvSpPr/>
          <p:nvPr/>
        </p:nvSpPr>
        <p:spPr>
          <a:xfrm>
            <a:off x="107504" y="678924"/>
            <a:ext cx="85324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 em, em nghĩ điều gì sẽ xảy ra </a:t>
            </a:r>
          </a:p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có số 0?</a:t>
            </a:r>
          </a:p>
          <a:p>
            <a:pPr algn="ctr"/>
            <a:endParaRPr lang="en-US" sz="60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595617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2" y="3763556"/>
            <a:ext cx="1570246" cy="141405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 rot="16200000">
            <a:off x="-3857766" y="1477366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2400" b="1" dirty="0">
              <a:ln w="12700">
                <a:noFill/>
              </a:ln>
              <a:noFill/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" y="-26890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1678964" y="1447683"/>
            <a:ext cx="6346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96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0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85">
            <a:off x="3964986" y="2795792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6" y="2355027"/>
            <a:ext cx="3358316" cy="3024260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467544" y="713969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6000" b="1" dirty="0">
              <a:ln w="22225">
                <a:solidFill>
                  <a:srgbClr val="FFFFFF"/>
                </a:solidFill>
              </a:ln>
              <a:solidFill>
                <a:srgbClr val="F70202"/>
              </a:solidFill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3" y="235787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5035442" y="5607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32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79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3938</TotalTime>
  <Words>713</Words>
  <Application>Microsoft Office PowerPoint</Application>
  <PresentationFormat>On-screen Show (16:9)</PresentationFormat>
  <Paragraphs>259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UTM Micra</vt:lpstr>
      <vt:lpstr>Times New Roman</vt:lpstr>
      <vt:lpstr>Arial</vt:lpstr>
      <vt:lpstr>微软雅黑</vt:lpstr>
      <vt:lpstr>Calibri</vt:lpstr>
      <vt:lpstr>UTM Seagull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U</dc:description>
  <cp:lastModifiedBy>PHAN HOÀNG PHƯỚC HẠNH</cp:lastModifiedBy>
  <cp:revision>352</cp:revision>
  <dcterms:created xsi:type="dcterms:W3CDTF">2015-12-11T17:46:17Z</dcterms:created>
  <dcterms:modified xsi:type="dcterms:W3CDTF">2021-12-19T05:13:19Z</dcterms:modified>
  <cp:category>U</cp:category>
  <cp:version>V31</cp:version>
</cp:coreProperties>
</file>