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7524DF-AAEA-4BD8-8C53-407359348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7295D0-74F4-4F70-9B2F-670FDAE97C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993D06-0EC3-4433-BB5F-AF37E17655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E1042-A9CA-4AEB-BA1D-1AD81414F9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47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0C366C-DB1A-4BC1-963A-A3A590A809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B1545C-15A0-48C1-AA5B-786E8170FB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FE50B9-83B7-4EC2-9FFE-3CF615FD8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E6644-F008-4251-885C-30AC61F3F5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79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5A7479-A643-4103-85D1-0D1B43BBD8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C5E2C4-DF20-457C-9E8D-3BCBB2AB66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81F04-1A1C-4429-AB15-A6DA74B30F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55393-0F88-40A0-B693-09E09A5E82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051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B38D87C-C8A5-49E0-A18E-1BF069FD9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BC2773-D666-4930-9F37-4F7919F4DD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09DD2C-9729-4E00-9DBF-C532336617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1EF94-742A-43C0-98B6-C3EB516ACB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61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42DE39-93CD-4B35-A4C1-ED527E9EB6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88047C-DF76-4E10-9695-AC302F709A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D58487-ADC8-4E35-9319-B49D54DF41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1D4FF-4F9E-49B5-B95F-DD8812FE9B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00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ACA6DE-0017-4B94-9EA3-76D4E5927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1B96D0-3D9E-476F-AB1A-9BB3993CB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CE5FD2-25F8-40C2-82EE-3052485B89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9B70AF-3258-405E-9DC9-03F1F02BD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75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A39401-62A0-43E2-92C8-F495EAF12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2BD335-6E4F-4019-AACE-4D8A95534C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39C1E9-5CCF-4887-A3CA-E6E33227D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9E572D-8EBB-4660-974B-1ABB98AAA4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32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0DD113-FEB6-4CD1-B355-A1A514F93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3F6B2F-BBFF-4B36-9F99-C991292561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0D2D7D1-7D3D-4E5F-9717-A7AE810F8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6197D-6970-478C-9238-FF41AA4636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36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6E0A294-4D42-4259-969C-D0B158681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9ACAF33-7FA9-4F29-B984-1B3D8EE7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CFE6A1-1268-42F3-81BD-215BBBE9C5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8DD1D-AA55-448F-BB6F-9BF6F501EB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74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F40299-E32E-446A-A490-E2EB876F1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E7D23A0-086C-491B-873F-12F4DC742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BC897F0-32DB-4E03-AF1F-E6D7C0CCD4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4722C-0877-4F06-9072-2CE15228CD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48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1A1CB9-63B7-4AFA-9804-30640E749C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2EBA6-FD11-41E0-8AD0-24ED954359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772D05-4394-4041-B305-1CF07F8EA5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E8903-E96F-4655-8E7C-FAE3C1ECB1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37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E9B05F-E370-4A9B-8A91-CDFB1A44A0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F02333-29A2-46B5-9AD2-FFEF802266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9A17B4-F3EF-4ACF-AFFD-2A6DA3755E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95E94-278D-4243-B4B0-1035081C47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29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76C2C59-1956-4F20-9FD8-76F8604DDB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16AEA6-7F61-4418-AB91-51D686C3A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041FF3B-4BDE-430F-AABD-A6B2D45D00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8131E3-4686-440B-AD67-0318F10CDD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6180BD1-242F-4F2D-95C2-254AFB6C80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240150-B009-4EFB-BA03-A27DBF9E94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355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4382FDB-02A5-42D4-8164-CA9BFD6F8CF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n</a:t>
            </a:r>
          </a:p>
        </p:txBody>
      </p:sp>
      <p:sp>
        <p:nvSpPr>
          <p:cNvPr id="2051" name="Content Placeholder 2">
            <a:extLst>
              <a:ext uri="{FF2B5EF4-FFF2-40B4-BE49-F238E27FC236}">
                <a16:creationId xmlns:a16="http://schemas.microsoft.com/office/drawing/2014/main" id="{8F404A16-66EE-4CD6-86E4-42A00B134C7A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052" name="Picture 2" descr="C:\Users\USER\Downloads\HINH TRUÒNG\Camera360_2014_9_11_121728.jpg">
            <a:extLst>
              <a:ext uri="{FF2B5EF4-FFF2-40B4-BE49-F238E27FC236}">
                <a16:creationId xmlns:a16="http://schemas.microsoft.com/office/drawing/2014/main" id="{A37C8F23-06DE-4CC3-80E9-6F57C7C4F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9">
            <a:extLst>
              <a:ext uri="{FF2B5EF4-FFF2-40B4-BE49-F238E27FC236}">
                <a16:creationId xmlns:a16="http://schemas.microsoft.com/office/drawing/2014/main" id="{6840F39E-6E23-402E-8DA4-46D83E9C4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159250"/>
            <a:ext cx="457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Môn : Toán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Tuần: 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7">
            <a:extLst>
              <a:ext uri="{FF2B5EF4-FFF2-40B4-BE49-F238E27FC236}">
                <a16:creationId xmlns:a16="http://schemas.microsoft.com/office/drawing/2014/main" id="{97B38490-CE9A-4208-8753-8C4CED3DE442}"/>
              </a:ext>
            </a:extLst>
          </p:cNvPr>
          <p:cNvGrpSpPr>
            <a:grpSpLocks/>
          </p:cNvGrpSpPr>
          <p:nvPr/>
        </p:nvGrpSpPr>
        <p:grpSpPr bwMode="auto">
          <a:xfrm>
            <a:off x="1752601" y="1905001"/>
            <a:ext cx="3438525" cy="538163"/>
            <a:chOff x="144" y="1305"/>
            <a:chExt cx="2166" cy="339"/>
          </a:xfrm>
        </p:grpSpPr>
        <p:sp>
          <p:nvSpPr>
            <p:cNvPr id="3084" name="Text Box 190">
              <a:extLst>
                <a:ext uri="{FF2B5EF4-FFF2-40B4-BE49-F238E27FC236}">
                  <a16:creationId xmlns:a16="http://schemas.microsoft.com/office/drawing/2014/main" id="{8E7FDFB0-35F4-48ED-BFAD-D44BA4201D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314"/>
              <a:ext cx="178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 Viết các số sau:</a:t>
              </a:r>
            </a:p>
          </p:txBody>
        </p:sp>
        <p:sp>
          <p:nvSpPr>
            <p:cNvPr id="3085" name="Oval 191">
              <a:extLst>
                <a:ext uri="{FF2B5EF4-FFF2-40B4-BE49-F238E27FC236}">
                  <a16:creationId xmlns:a16="http://schemas.microsoft.com/office/drawing/2014/main" id="{EF4F87DD-D195-408D-B2BD-9B3845393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305"/>
              <a:ext cx="358" cy="339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2240" name="Text Box 192">
            <a:extLst>
              <a:ext uri="{FF2B5EF4-FFF2-40B4-BE49-F238E27FC236}">
                <a16:creationId xmlns:a16="http://schemas.microsoft.com/office/drawing/2014/main" id="{9BC20035-424D-42C8-AAE4-F0F0C871C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514601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- Bốn nghìn hai trăm bảy mươi sáu</a:t>
            </a:r>
          </a:p>
        </p:txBody>
      </p:sp>
      <p:sp>
        <p:nvSpPr>
          <p:cNvPr id="2241" name="Text Box 193">
            <a:extLst>
              <a:ext uri="{FF2B5EF4-FFF2-40B4-BE49-F238E27FC236}">
                <a16:creationId xmlns:a16="http://schemas.microsoft.com/office/drawing/2014/main" id="{F27DF96E-32F9-495C-A85A-403143E6E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3048001"/>
            <a:ext cx="571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- Ba nghìn năm  trăm năm mươi bảy</a:t>
            </a:r>
          </a:p>
        </p:txBody>
      </p:sp>
      <p:grpSp>
        <p:nvGrpSpPr>
          <p:cNvPr id="3" name="Group 198">
            <a:extLst>
              <a:ext uri="{FF2B5EF4-FFF2-40B4-BE49-F238E27FC236}">
                <a16:creationId xmlns:a16="http://schemas.microsoft.com/office/drawing/2014/main" id="{EC8DC4DC-58C9-4481-B54F-63C153CF1766}"/>
              </a:ext>
            </a:extLst>
          </p:cNvPr>
          <p:cNvGrpSpPr>
            <a:grpSpLocks/>
          </p:cNvGrpSpPr>
          <p:nvPr/>
        </p:nvGrpSpPr>
        <p:grpSpPr bwMode="auto">
          <a:xfrm>
            <a:off x="1828801" y="4191001"/>
            <a:ext cx="3438525" cy="538163"/>
            <a:chOff x="192" y="2784"/>
            <a:chExt cx="2166" cy="339"/>
          </a:xfrm>
        </p:grpSpPr>
        <p:sp>
          <p:nvSpPr>
            <p:cNvPr id="3082" name="Text Box 195">
              <a:extLst>
                <a:ext uri="{FF2B5EF4-FFF2-40B4-BE49-F238E27FC236}">
                  <a16:creationId xmlns:a16="http://schemas.microsoft.com/office/drawing/2014/main" id="{7102C39C-1E7B-4A95-A534-C0EE3C4B7B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793"/>
              <a:ext cx="178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 Đọc các số sau:</a:t>
              </a:r>
            </a:p>
          </p:txBody>
        </p:sp>
        <p:sp>
          <p:nvSpPr>
            <p:cNvPr id="3083" name="Oval 196">
              <a:extLst>
                <a:ext uri="{FF2B5EF4-FFF2-40B4-BE49-F238E27FC236}">
                  <a16:creationId xmlns:a16="http://schemas.microsoft.com/office/drawing/2014/main" id="{F18F69F0-35C7-4CA0-A4E4-254B6A91E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784"/>
              <a:ext cx="358" cy="339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247" name="Text Box 199">
            <a:extLst>
              <a:ext uri="{FF2B5EF4-FFF2-40B4-BE49-F238E27FC236}">
                <a16:creationId xmlns:a16="http://schemas.microsoft.com/office/drawing/2014/main" id="{3DC632D6-22CB-4B7F-95AB-3F6584A7F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876801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- 3457</a:t>
            </a:r>
          </a:p>
        </p:txBody>
      </p:sp>
      <p:sp>
        <p:nvSpPr>
          <p:cNvPr id="2248" name="Text Box 200">
            <a:extLst>
              <a:ext uri="{FF2B5EF4-FFF2-40B4-BE49-F238E27FC236}">
                <a16:creationId xmlns:a16="http://schemas.microsoft.com/office/drawing/2014/main" id="{9D9D93C9-ABF9-4544-8599-D983AF347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286376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- 8522</a:t>
            </a:r>
          </a:p>
        </p:txBody>
      </p:sp>
      <p:sp>
        <p:nvSpPr>
          <p:cNvPr id="2249" name="Text Box 201">
            <a:extLst>
              <a:ext uri="{FF2B5EF4-FFF2-40B4-BE49-F238E27FC236}">
                <a16:creationId xmlns:a16="http://schemas.microsoft.com/office/drawing/2014/main" id="{5264B119-21A4-4DA2-8500-96A1B80B7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43576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- 6564</a:t>
            </a:r>
          </a:p>
        </p:txBody>
      </p:sp>
      <p:sp>
        <p:nvSpPr>
          <p:cNvPr id="3081" name="Text Box 202">
            <a:extLst>
              <a:ext uri="{FF2B5EF4-FFF2-40B4-BE49-F238E27FC236}">
                <a16:creationId xmlns:a16="http://schemas.microsoft.com/office/drawing/2014/main" id="{5C4D9DE6-B2F1-474B-A9A3-82A51A6C7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6002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0" grpId="0"/>
      <p:bldP spid="2241" grpId="0"/>
      <p:bldP spid="2247" grpId="0"/>
      <p:bldP spid="2248" grpId="0"/>
      <p:bldP spid="22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5">
            <a:extLst>
              <a:ext uri="{FF2B5EF4-FFF2-40B4-BE49-F238E27FC236}">
                <a16:creationId xmlns:a16="http://schemas.microsoft.com/office/drawing/2014/main" id="{2BC270F9-4D7B-4EC0-A51F-D7E27173B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5867400"/>
            <a:ext cx="43862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099" name="Rectangle 54">
            <a:extLst>
              <a:ext uri="{FF2B5EF4-FFF2-40B4-BE49-F238E27FC236}">
                <a16:creationId xmlns:a16="http://schemas.microsoft.com/office/drawing/2014/main" id="{3A2DD3B4-5BEA-4647-8E00-789920B0B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8674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00" name="Rectangle 53">
            <a:extLst>
              <a:ext uri="{FF2B5EF4-FFF2-40B4-BE49-F238E27FC236}">
                <a16:creationId xmlns:a16="http://schemas.microsoft.com/office/drawing/2014/main" id="{93660D49-4B5E-4E72-B197-464067525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8674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01" name="Rectangle 52">
            <a:extLst>
              <a:ext uri="{FF2B5EF4-FFF2-40B4-BE49-F238E27FC236}">
                <a16:creationId xmlns:a16="http://schemas.microsoft.com/office/drawing/2014/main" id="{7E706E6D-CC5D-4DF7-A9E0-98BBE42DA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4" y="5867400"/>
            <a:ext cx="795337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02" name="Rectangle 51">
            <a:extLst>
              <a:ext uri="{FF2B5EF4-FFF2-40B4-BE49-F238E27FC236}">
                <a16:creationId xmlns:a16="http://schemas.microsoft.com/office/drawing/2014/main" id="{20F50700-D214-405C-B35E-249347BC9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5867400"/>
            <a:ext cx="8048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03" name="Rectangle 50">
            <a:extLst>
              <a:ext uri="{FF2B5EF4-FFF2-40B4-BE49-F238E27FC236}">
                <a16:creationId xmlns:a16="http://schemas.microsoft.com/office/drawing/2014/main" id="{C8E55992-7EDB-4A0D-B42D-7A756AAF2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8674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04" name="Rectangle 49">
            <a:extLst>
              <a:ext uri="{FF2B5EF4-FFF2-40B4-BE49-F238E27FC236}">
                <a16:creationId xmlns:a16="http://schemas.microsoft.com/office/drawing/2014/main" id="{D40070A0-2DCE-4DF0-8211-DFEDAF1C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5257800"/>
            <a:ext cx="43862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05" name="Rectangle 48">
            <a:extLst>
              <a:ext uri="{FF2B5EF4-FFF2-40B4-BE49-F238E27FC236}">
                <a16:creationId xmlns:a16="http://schemas.microsoft.com/office/drawing/2014/main" id="{04FD11E3-5A42-4142-8B16-478A37588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2578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06" name="Rectangle 47">
            <a:extLst>
              <a:ext uri="{FF2B5EF4-FFF2-40B4-BE49-F238E27FC236}">
                <a16:creationId xmlns:a16="http://schemas.microsoft.com/office/drawing/2014/main" id="{95D42019-DB11-415F-81D1-BE459A654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07" name="Rectangle 46">
            <a:extLst>
              <a:ext uri="{FF2B5EF4-FFF2-40B4-BE49-F238E27FC236}">
                <a16:creationId xmlns:a16="http://schemas.microsoft.com/office/drawing/2014/main" id="{198B8271-ABA4-486C-9739-5F2C4FA65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4" y="5257800"/>
            <a:ext cx="795337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0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08" name="Rectangle 45">
            <a:extLst>
              <a:ext uri="{FF2B5EF4-FFF2-40B4-BE49-F238E27FC236}">
                <a16:creationId xmlns:a16="http://schemas.microsoft.com/office/drawing/2014/main" id="{C4F2AC3F-7C24-4D2A-8562-5887F49C7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5257800"/>
            <a:ext cx="8048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4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09" name="Rectangle 44">
            <a:extLst>
              <a:ext uri="{FF2B5EF4-FFF2-40B4-BE49-F238E27FC236}">
                <a16:creationId xmlns:a16="http://schemas.microsoft.com/office/drawing/2014/main" id="{7CD3C9BE-6802-406F-9797-345C680E5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2578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10" name="Rectangle 43">
            <a:extLst>
              <a:ext uri="{FF2B5EF4-FFF2-40B4-BE49-F238E27FC236}">
                <a16:creationId xmlns:a16="http://schemas.microsoft.com/office/drawing/2014/main" id="{689BC66D-97C6-4E41-9C70-84990B141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4648200"/>
            <a:ext cx="43862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11" name="Rectangle 42">
            <a:extLst>
              <a:ext uri="{FF2B5EF4-FFF2-40B4-BE49-F238E27FC236}">
                <a16:creationId xmlns:a16="http://schemas.microsoft.com/office/drawing/2014/main" id="{870C25CB-CBB9-4852-A687-72061B82C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6482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12" name="Rectangle 41">
            <a:extLst>
              <a:ext uri="{FF2B5EF4-FFF2-40B4-BE49-F238E27FC236}">
                <a16:creationId xmlns:a16="http://schemas.microsoft.com/office/drawing/2014/main" id="{C116BB52-09C8-4255-B9FC-A7C2A7D80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6482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0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13" name="Rectangle 40">
            <a:extLst>
              <a:ext uri="{FF2B5EF4-FFF2-40B4-BE49-F238E27FC236}">
                <a16:creationId xmlns:a16="http://schemas.microsoft.com/office/drawing/2014/main" id="{48C597F1-E174-4715-96D7-66F6D4347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4" y="4648200"/>
            <a:ext cx="795337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14" name="Rectangle 39">
            <a:extLst>
              <a:ext uri="{FF2B5EF4-FFF2-40B4-BE49-F238E27FC236}">
                <a16:creationId xmlns:a16="http://schemas.microsoft.com/office/drawing/2014/main" id="{69323D58-C76E-4330-898F-55BD6C569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4648200"/>
            <a:ext cx="8048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0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15" name="Rectangle 38">
            <a:extLst>
              <a:ext uri="{FF2B5EF4-FFF2-40B4-BE49-F238E27FC236}">
                <a16:creationId xmlns:a16="http://schemas.microsoft.com/office/drawing/2014/main" id="{09572D4D-EE1D-430C-8DF2-59527FC3B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6482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16" name="Rectangle 37">
            <a:extLst>
              <a:ext uri="{FF2B5EF4-FFF2-40B4-BE49-F238E27FC236}">
                <a16:creationId xmlns:a16="http://schemas.microsoft.com/office/drawing/2014/main" id="{99EDD4D3-8535-4A68-B21E-E57454CA6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4038600"/>
            <a:ext cx="43862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17" name="Rectangle 36">
            <a:extLst>
              <a:ext uri="{FF2B5EF4-FFF2-40B4-BE49-F238E27FC236}">
                <a16:creationId xmlns:a16="http://schemas.microsoft.com/office/drawing/2014/main" id="{059E1629-BA7C-4A94-AE18-1CB820A54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0386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18" name="Rectangle 35">
            <a:extLst>
              <a:ext uri="{FF2B5EF4-FFF2-40B4-BE49-F238E27FC236}">
                <a16:creationId xmlns:a16="http://schemas.microsoft.com/office/drawing/2014/main" id="{01ED5FE4-6256-44E8-BACD-858B879D4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0386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0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19" name="Rectangle 34">
            <a:extLst>
              <a:ext uri="{FF2B5EF4-FFF2-40B4-BE49-F238E27FC236}">
                <a16:creationId xmlns:a16="http://schemas.microsoft.com/office/drawing/2014/main" id="{0784101A-85CF-410A-A59E-4AC5C770D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4" y="4038600"/>
            <a:ext cx="795337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5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20" name="Rectangle 33">
            <a:extLst>
              <a:ext uri="{FF2B5EF4-FFF2-40B4-BE49-F238E27FC236}">
                <a16:creationId xmlns:a16="http://schemas.microsoft.com/office/drawing/2014/main" id="{08168938-97FD-410F-97F0-090510102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4038600"/>
            <a:ext cx="8048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7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21" name="Rectangle 32">
            <a:extLst>
              <a:ext uri="{FF2B5EF4-FFF2-40B4-BE49-F238E27FC236}">
                <a16:creationId xmlns:a16="http://schemas.microsoft.com/office/drawing/2014/main" id="{1E6AB0E5-8201-4B75-B04A-8E15AA324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0386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22" name="Rectangle 31">
            <a:extLst>
              <a:ext uri="{FF2B5EF4-FFF2-40B4-BE49-F238E27FC236}">
                <a16:creationId xmlns:a16="http://schemas.microsoft.com/office/drawing/2014/main" id="{585F49E3-F07A-4BAB-8E4C-801FC945D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3429000"/>
            <a:ext cx="43862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23" name="Rectangle 30">
            <a:extLst>
              <a:ext uri="{FF2B5EF4-FFF2-40B4-BE49-F238E27FC236}">
                <a16:creationId xmlns:a16="http://schemas.microsoft.com/office/drawing/2014/main" id="{31907D44-8791-4D4F-B98F-B883CF725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4290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4124" name="Rectangle 29">
            <a:extLst>
              <a:ext uri="{FF2B5EF4-FFF2-40B4-BE49-F238E27FC236}">
                <a16:creationId xmlns:a16="http://schemas.microsoft.com/office/drawing/2014/main" id="{336427CD-BC1D-41E6-8A19-25B498167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4290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 0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25" name="Rectangle 28">
            <a:extLst>
              <a:ext uri="{FF2B5EF4-FFF2-40B4-BE49-F238E27FC236}">
                <a16:creationId xmlns:a16="http://schemas.microsoft.com/office/drawing/2014/main" id="{0AA80E22-7C68-43E0-AA2E-9A182DF23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4" y="3429000"/>
            <a:ext cx="795337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 0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26" name="Rectangle 27">
            <a:extLst>
              <a:ext uri="{FF2B5EF4-FFF2-40B4-BE49-F238E27FC236}">
                <a16:creationId xmlns:a16="http://schemas.microsoft.com/office/drawing/2014/main" id="{B25730AB-7297-453B-9831-E14AE4679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3429000"/>
            <a:ext cx="8048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 7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27" name="Rectangle 26">
            <a:extLst>
              <a:ext uri="{FF2B5EF4-FFF2-40B4-BE49-F238E27FC236}">
                <a16:creationId xmlns:a16="http://schemas.microsoft.com/office/drawing/2014/main" id="{42AE5BCD-D1D0-4052-BE43-FE57B6D4C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4290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 2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28" name="Rectangle 25">
            <a:extLst>
              <a:ext uri="{FF2B5EF4-FFF2-40B4-BE49-F238E27FC236}">
                <a16:creationId xmlns:a16="http://schemas.microsoft.com/office/drawing/2014/main" id="{2A0ACD4D-1C37-4667-82BC-641D52681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2819400"/>
            <a:ext cx="43862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hai nghìn</a:t>
            </a:r>
          </a:p>
        </p:txBody>
      </p:sp>
      <p:sp>
        <p:nvSpPr>
          <p:cNvPr id="4129" name="Rectangle 24">
            <a:extLst>
              <a:ext uri="{FF2B5EF4-FFF2-40B4-BE49-F238E27FC236}">
                <a16:creationId xmlns:a16="http://schemas.microsoft.com/office/drawing/2014/main" id="{F0CDE78B-6BBD-4D78-B2A3-224A6A44D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8194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2000</a:t>
            </a:r>
          </a:p>
        </p:txBody>
      </p:sp>
      <p:sp>
        <p:nvSpPr>
          <p:cNvPr id="4130" name="Rectangle 23">
            <a:extLst>
              <a:ext uri="{FF2B5EF4-FFF2-40B4-BE49-F238E27FC236}">
                <a16:creationId xmlns:a16="http://schemas.microsoft.com/office/drawing/2014/main" id="{1BBA1BF4-16F1-4C5A-A923-517CED698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8194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 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4131" name="Rectangle 22">
            <a:extLst>
              <a:ext uri="{FF2B5EF4-FFF2-40B4-BE49-F238E27FC236}">
                <a16:creationId xmlns:a16="http://schemas.microsoft.com/office/drawing/2014/main" id="{091D4DEB-223C-44F4-83D3-0B7A33FD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4" y="2819400"/>
            <a:ext cx="795337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 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2" name="Rectangle 21">
            <a:extLst>
              <a:ext uri="{FF2B5EF4-FFF2-40B4-BE49-F238E27FC236}">
                <a16:creationId xmlns:a16="http://schemas.microsoft.com/office/drawing/2014/main" id="{10C0319A-D955-42AB-BC81-DAAA90775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2819400"/>
            <a:ext cx="804863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 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3" name="Rectangle 20">
            <a:extLst>
              <a:ext uri="{FF2B5EF4-FFF2-40B4-BE49-F238E27FC236}">
                <a16:creationId xmlns:a16="http://schemas.microsoft.com/office/drawing/2014/main" id="{B4D98A9F-8707-4E08-A36D-475A32A9D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819400"/>
            <a:ext cx="914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 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34" name="Rectangle 17">
            <a:extLst>
              <a:ext uri="{FF2B5EF4-FFF2-40B4-BE49-F238E27FC236}">
                <a16:creationId xmlns:a16="http://schemas.microsoft.com/office/drawing/2014/main" id="{2953E37D-AD2C-4157-B5DF-18A60BF56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3622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Đơn vị</a:t>
            </a:r>
            <a:endParaRPr lang="en-US" altLang="en-US" sz="2000">
              <a:solidFill>
                <a:srgbClr val="000000"/>
              </a:solidFill>
            </a:endParaRPr>
          </a:p>
        </p:txBody>
      </p:sp>
      <p:sp>
        <p:nvSpPr>
          <p:cNvPr id="4135" name="Rectangle 16">
            <a:extLst>
              <a:ext uri="{FF2B5EF4-FFF2-40B4-BE49-F238E27FC236}">
                <a16:creationId xmlns:a16="http://schemas.microsoft.com/office/drawing/2014/main" id="{C3766358-9735-4610-8432-F0E33C954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1864" y="2362200"/>
            <a:ext cx="7953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Chục</a:t>
            </a:r>
          </a:p>
        </p:txBody>
      </p:sp>
      <p:sp>
        <p:nvSpPr>
          <p:cNvPr id="4136" name="Rectangle 15">
            <a:extLst>
              <a:ext uri="{FF2B5EF4-FFF2-40B4-BE49-F238E27FC236}">
                <a16:creationId xmlns:a16="http://schemas.microsoft.com/office/drawing/2014/main" id="{7197A348-D37E-4225-B627-9A6787479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3622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Trăm</a:t>
            </a:r>
          </a:p>
        </p:txBody>
      </p:sp>
      <p:sp>
        <p:nvSpPr>
          <p:cNvPr id="4137" name="Rectangle 14">
            <a:extLst>
              <a:ext uri="{FF2B5EF4-FFF2-40B4-BE49-F238E27FC236}">
                <a16:creationId xmlns:a16="http://schemas.microsoft.com/office/drawing/2014/main" id="{6F1EED67-9C77-49CD-B92A-D1831BFB8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3622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Nghìn</a:t>
            </a:r>
          </a:p>
        </p:txBody>
      </p:sp>
      <p:sp>
        <p:nvSpPr>
          <p:cNvPr id="4138" name="Rectangle 13">
            <a:extLst>
              <a:ext uri="{FF2B5EF4-FFF2-40B4-BE49-F238E27FC236}">
                <a16:creationId xmlns:a16="http://schemas.microsoft.com/office/drawing/2014/main" id="{9D793F8C-B1B0-4723-8D02-AA9BA9F16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1752600"/>
            <a:ext cx="4386263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            Đọc số</a:t>
            </a:r>
          </a:p>
        </p:txBody>
      </p:sp>
      <p:sp>
        <p:nvSpPr>
          <p:cNvPr id="4139" name="Rectangle 12">
            <a:extLst>
              <a:ext uri="{FF2B5EF4-FFF2-40B4-BE49-F238E27FC236}">
                <a16:creationId xmlns:a16="http://schemas.microsoft.com/office/drawing/2014/main" id="{59B74147-2448-4F44-8CBE-3C65D328C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752600"/>
            <a:ext cx="9144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Viết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 số</a:t>
            </a:r>
          </a:p>
        </p:txBody>
      </p:sp>
      <p:sp>
        <p:nvSpPr>
          <p:cNvPr id="4140" name="Rectangle 8">
            <a:extLst>
              <a:ext uri="{FF2B5EF4-FFF2-40B4-BE49-F238E27FC236}">
                <a16:creationId xmlns:a16="http://schemas.microsoft.com/office/drawing/2014/main" id="{BC470165-35FD-4C1D-BF6E-796F68D6B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3429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00"/>
                </a:solidFill>
              </a:rPr>
              <a:t>             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HÀNG</a:t>
            </a:r>
          </a:p>
        </p:txBody>
      </p:sp>
      <p:sp>
        <p:nvSpPr>
          <p:cNvPr id="4141" name="Line 56">
            <a:extLst>
              <a:ext uri="{FF2B5EF4-FFF2-40B4-BE49-F238E27FC236}">
                <a16:creationId xmlns:a16="http://schemas.microsoft.com/office/drawing/2014/main" id="{BB283597-753C-4F15-A2BE-276A30EEA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752600"/>
            <a:ext cx="434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42" name="Line 57">
            <a:extLst>
              <a:ext uri="{FF2B5EF4-FFF2-40B4-BE49-F238E27FC236}">
                <a16:creationId xmlns:a16="http://schemas.microsoft.com/office/drawing/2014/main" id="{A3A677DD-56B6-4926-9BCC-9C0BA95DBD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362200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43" name="Line 58">
            <a:extLst>
              <a:ext uri="{FF2B5EF4-FFF2-40B4-BE49-F238E27FC236}">
                <a16:creationId xmlns:a16="http://schemas.microsoft.com/office/drawing/2014/main" id="{239C48E1-14F0-47A3-83F3-B293C296F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2819400"/>
            <a:ext cx="8729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44" name="Line 59">
            <a:extLst>
              <a:ext uri="{FF2B5EF4-FFF2-40B4-BE49-F238E27FC236}">
                <a16:creationId xmlns:a16="http://schemas.microsoft.com/office/drawing/2014/main" id="{33F0ED3C-FF2E-45EE-8403-151C1064D4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3429000"/>
            <a:ext cx="8729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45" name="Line 60">
            <a:extLst>
              <a:ext uri="{FF2B5EF4-FFF2-40B4-BE49-F238E27FC236}">
                <a16:creationId xmlns:a16="http://schemas.microsoft.com/office/drawing/2014/main" id="{9E592A0A-E760-4496-90F6-0147E8FA6A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4038600"/>
            <a:ext cx="8729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46" name="Line 61">
            <a:extLst>
              <a:ext uri="{FF2B5EF4-FFF2-40B4-BE49-F238E27FC236}">
                <a16:creationId xmlns:a16="http://schemas.microsoft.com/office/drawing/2014/main" id="{58AAF3E5-3B40-4F09-98E4-22FFBBA84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4648200"/>
            <a:ext cx="8729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47" name="Line 62">
            <a:extLst>
              <a:ext uri="{FF2B5EF4-FFF2-40B4-BE49-F238E27FC236}">
                <a16:creationId xmlns:a16="http://schemas.microsoft.com/office/drawing/2014/main" id="{1E367398-F7BA-44D6-A28F-57AFCF93C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5257800"/>
            <a:ext cx="8729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48" name="Line 63">
            <a:extLst>
              <a:ext uri="{FF2B5EF4-FFF2-40B4-BE49-F238E27FC236}">
                <a16:creationId xmlns:a16="http://schemas.microsoft.com/office/drawing/2014/main" id="{9641E071-A15B-47E8-96A4-0089B0DFA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5867400"/>
            <a:ext cx="8729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49" name="Line 64">
            <a:extLst>
              <a:ext uri="{FF2B5EF4-FFF2-40B4-BE49-F238E27FC236}">
                <a16:creationId xmlns:a16="http://schemas.microsoft.com/office/drawing/2014/main" id="{40AFFCE3-1E84-4E05-B3FA-131E4E662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1" y="6477000"/>
            <a:ext cx="8729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50" name="Line 65">
            <a:extLst>
              <a:ext uri="{FF2B5EF4-FFF2-40B4-BE49-F238E27FC236}">
                <a16:creationId xmlns:a16="http://schemas.microsoft.com/office/drawing/2014/main" id="{0F6A3EF5-ACFF-4F09-95CE-CCC1A4A58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1752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51" name="Line 69">
            <a:extLst>
              <a:ext uri="{FF2B5EF4-FFF2-40B4-BE49-F238E27FC236}">
                <a16:creationId xmlns:a16="http://schemas.microsoft.com/office/drawing/2014/main" id="{6B7532A6-529C-4EFF-A2B3-45A3F6F22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752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52" name="Line 70">
            <a:extLst>
              <a:ext uri="{FF2B5EF4-FFF2-40B4-BE49-F238E27FC236}">
                <a16:creationId xmlns:a16="http://schemas.microsoft.com/office/drawing/2014/main" id="{EB637E22-588D-46C5-BD29-00434F9B2E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75" y="1752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53" name="Line 75">
            <a:extLst>
              <a:ext uri="{FF2B5EF4-FFF2-40B4-BE49-F238E27FC236}">
                <a16:creationId xmlns:a16="http://schemas.microsoft.com/office/drawing/2014/main" id="{F0B1D97E-02E2-4A40-B755-9A7F82B9C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362200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54" name="Line 77">
            <a:extLst>
              <a:ext uri="{FF2B5EF4-FFF2-40B4-BE49-F238E27FC236}">
                <a16:creationId xmlns:a16="http://schemas.microsoft.com/office/drawing/2014/main" id="{5C041158-6BF5-4702-BF93-FB72AFD57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71863" y="2362200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55" name="Line 79">
            <a:extLst>
              <a:ext uri="{FF2B5EF4-FFF2-40B4-BE49-F238E27FC236}">
                <a16:creationId xmlns:a16="http://schemas.microsoft.com/office/drawing/2014/main" id="{44243C02-2FC0-4B10-AACE-A5E2CAE856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362200"/>
            <a:ext cx="0" cy="411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56" name="Line 132">
            <a:extLst>
              <a:ext uri="{FF2B5EF4-FFF2-40B4-BE49-F238E27FC236}">
                <a16:creationId xmlns:a16="http://schemas.microsoft.com/office/drawing/2014/main" id="{45CA6523-79E8-40A6-80FB-C431CD794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1" y="1752600"/>
            <a:ext cx="4386263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57" name="Line 71">
            <a:extLst>
              <a:ext uri="{FF2B5EF4-FFF2-40B4-BE49-F238E27FC236}">
                <a16:creationId xmlns:a16="http://schemas.microsoft.com/office/drawing/2014/main" id="{8ED1FAD3-C86E-4B15-83C7-92F9538B6C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82263" y="1752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6" name="Text Box 314">
            <a:extLst>
              <a:ext uri="{FF2B5EF4-FFF2-40B4-BE49-F238E27FC236}">
                <a16:creationId xmlns:a16="http://schemas.microsoft.com/office/drawing/2014/main" id="{D5E0E7CD-819C-4CD2-984F-9F82D7D1F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4290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2700</a:t>
            </a:r>
          </a:p>
        </p:txBody>
      </p:sp>
      <p:sp>
        <p:nvSpPr>
          <p:cNvPr id="3387" name="Text Box 315">
            <a:extLst>
              <a:ext uri="{FF2B5EF4-FFF2-40B4-BE49-F238E27FC236}">
                <a16:creationId xmlns:a16="http://schemas.microsoft.com/office/drawing/2014/main" id="{9D335642-2319-459B-A8B2-81369CE8F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hai nghìn bảy trăm</a:t>
            </a:r>
          </a:p>
        </p:txBody>
      </p:sp>
      <p:sp>
        <p:nvSpPr>
          <p:cNvPr id="3389" name="Text Box 317">
            <a:extLst>
              <a:ext uri="{FF2B5EF4-FFF2-40B4-BE49-F238E27FC236}">
                <a16:creationId xmlns:a16="http://schemas.microsoft.com/office/drawing/2014/main" id="{83B1E602-E3BF-4E3D-9396-29F9FEE73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475" y="40386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2750</a:t>
            </a:r>
          </a:p>
        </p:txBody>
      </p:sp>
      <p:sp>
        <p:nvSpPr>
          <p:cNvPr id="3390" name="Text Box 318">
            <a:extLst>
              <a:ext uri="{FF2B5EF4-FFF2-40B4-BE49-F238E27FC236}">
                <a16:creationId xmlns:a16="http://schemas.microsoft.com/office/drawing/2014/main" id="{B652C564-FCD6-41DD-8A39-1BB9EFAC8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048125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hai nghìn bảy trăm năm mươi</a:t>
            </a:r>
          </a:p>
        </p:txBody>
      </p:sp>
      <p:sp>
        <p:nvSpPr>
          <p:cNvPr id="3400" name="Text Box 328">
            <a:extLst>
              <a:ext uri="{FF2B5EF4-FFF2-40B4-BE49-F238E27FC236}">
                <a16:creationId xmlns:a16="http://schemas.microsoft.com/office/drawing/2014/main" id="{1F5440FF-806D-46BA-BAAE-3996EFFE7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900" y="46482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2020</a:t>
            </a:r>
          </a:p>
        </p:txBody>
      </p:sp>
      <p:sp>
        <p:nvSpPr>
          <p:cNvPr id="3401" name="Text Box 329">
            <a:extLst>
              <a:ext uri="{FF2B5EF4-FFF2-40B4-BE49-F238E27FC236}">
                <a16:creationId xmlns:a16="http://schemas.microsoft.com/office/drawing/2014/main" id="{670487E2-C888-4D5A-A766-C6308155D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7244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hai nghìn không trăm hai mươi</a:t>
            </a:r>
          </a:p>
        </p:txBody>
      </p:sp>
      <p:sp>
        <p:nvSpPr>
          <p:cNvPr id="3402" name="Text Box 330">
            <a:extLst>
              <a:ext uri="{FF2B5EF4-FFF2-40B4-BE49-F238E27FC236}">
                <a16:creationId xmlns:a16="http://schemas.microsoft.com/office/drawing/2014/main" id="{0DD7CD3E-A5C5-45DB-9765-7278DBA95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775" y="52578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2402</a:t>
            </a:r>
          </a:p>
        </p:txBody>
      </p:sp>
      <p:sp>
        <p:nvSpPr>
          <p:cNvPr id="3403" name="Text Box 331">
            <a:extLst>
              <a:ext uri="{FF2B5EF4-FFF2-40B4-BE49-F238E27FC236}">
                <a16:creationId xmlns:a16="http://schemas.microsoft.com/office/drawing/2014/main" id="{6775E48A-F885-4333-9780-F075B0006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2578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hai nghìn bốn trăm linh hai</a:t>
            </a:r>
          </a:p>
        </p:txBody>
      </p:sp>
      <p:sp>
        <p:nvSpPr>
          <p:cNvPr id="3404" name="Text Box 332">
            <a:extLst>
              <a:ext uri="{FF2B5EF4-FFF2-40B4-BE49-F238E27FC236}">
                <a16:creationId xmlns:a16="http://schemas.microsoft.com/office/drawing/2014/main" id="{D7439D6C-2130-434E-A4BC-FB73819B3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0650" y="5867401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2005</a:t>
            </a:r>
          </a:p>
        </p:txBody>
      </p:sp>
      <p:sp>
        <p:nvSpPr>
          <p:cNvPr id="3405" name="Text Box 333">
            <a:extLst>
              <a:ext uri="{FF2B5EF4-FFF2-40B4-BE49-F238E27FC236}">
                <a16:creationId xmlns:a16="http://schemas.microsoft.com/office/drawing/2014/main" id="{39CDF289-D720-422E-AA19-11F6D38D4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9436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i="1">
                <a:solidFill>
                  <a:srgbClr val="000000"/>
                </a:solidFill>
                <a:latin typeface="Times New Roman" panose="02020603050405020304" pitchFamily="18" charset="0"/>
              </a:rPr>
              <a:t>hai nghìn không trăm linh năm</a:t>
            </a:r>
          </a:p>
        </p:txBody>
      </p:sp>
      <p:sp>
        <p:nvSpPr>
          <p:cNvPr id="4168" name="Text Box 343">
            <a:extLst>
              <a:ext uri="{FF2B5EF4-FFF2-40B4-BE49-F238E27FC236}">
                <a16:creationId xmlns:a16="http://schemas.microsoft.com/office/drawing/2014/main" id="{CF5464B2-008D-410C-8933-A6B65451C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33400"/>
            <a:ext cx="6477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 u="sng">
                <a:solidFill>
                  <a:srgbClr val="000000"/>
                </a:solidFill>
                <a:latin typeface="Times New Roman" panose="02020603050405020304" pitchFamily="18" charset="0"/>
              </a:rPr>
              <a:t>Toán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Các số có bốn chữ số (tiếp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6" grpId="0" autoUpdateAnimBg="0"/>
      <p:bldP spid="3387" grpId="0" autoUpdateAnimBg="0"/>
      <p:bldP spid="3389" grpId="0" autoUpdateAnimBg="0"/>
      <p:bldP spid="3390" grpId="0" autoUpdateAnimBg="0"/>
      <p:bldP spid="3400" grpId="0" autoUpdateAnimBg="0"/>
      <p:bldP spid="3401" grpId="0" autoUpdateAnimBg="0"/>
      <p:bldP spid="3402" grpId="0" autoUpdateAnimBg="0"/>
      <p:bldP spid="3403" grpId="0" autoUpdateAnimBg="0"/>
      <p:bldP spid="3404" grpId="0" autoUpdateAnimBg="0"/>
      <p:bldP spid="340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>
            <a:extLst>
              <a:ext uri="{FF2B5EF4-FFF2-40B4-BE49-F238E27FC236}">
                <a16:creationId xmlns:a16="http://schemas.microsoft.com/office/drawing/2014/main" id="{02120222-801D-40A8-B610-3B9B1C0201ED}"/>
              </a:ext>
            </a:extLst>
          </p:cNvPr>
          <p:cNvGrpSpPr>
            <a:grpSpLocks/>
          </p:cNvGrpSpPr>
          <p:nvPr/>
        </p:nvGrpSpPr>
        <p:grpSpPr bwMode="auto">
          <a:xfrm>
            <a:off x="1327151" y="2133601"/>
            <a:ext cx="8943975" cy="519113"/>
            <a:chOff x="126" y="1008"/>
            <a:chExt cx="5634" cy="327"/>
          </a:xfrm>
        </p:grpSpPr>
        <p:sp>
          <p:nvSpPr>
            <p:cNvPr id="3" name="Text Box 8">
              <a:extLst>
                <a:ext uri="{FF2B5EF4-FFF2-40B4-BE49-F238E27FC236}">
                  <a16:creationId xmlns:a16="http://schemas.microsoft.com/office/drawing/2014/main" id="{C35154E6-0E7D-41BE-BB24-C63BF7846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008"/>
              <a:ext cx="52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Đọc các số: 7800; 3690; 6504; 4081; 5005 (theo mẫu)</a:t>
              </a:r>
            </a:p>
          </p:txBody>
        </p:sp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855FBE2F-728F-41DD-86E4-5D5B68F76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" y="1011"/>
              <a:ext cx="384" cy="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131" name="Rectangle 11">
            <a:extLst>
              <a:ext uri="{FF2B5EF4-FFF2-40B4-BE49-F238E27FC236}">
                <a16:creationId xmlns:a16="http://schemas.microsoft.com/office/drawing/2014/main" id="{F8B44C7B-EEDD-4B76-85A8-7C10D1003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700" y="2743200"/>
            <a:ext cx="5257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7800 đọc là bảy nghìn tám trăm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210609F1-E732-4386-B1FE-7B7A3B179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743201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Mẫu: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275B2849-8BAC-4AEE-8401-11E3B596A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4290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3690</a:t>
            </a:r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3976405A-D363-401D-9406-9E82499E4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2125" y="3429000"/>
            <a:ext cx="6553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3690 đọc là ba nghìn sáu trăm chín mươi </a:t>
            </a: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BD118651-CDFC-4174-91E5-0535C02C1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1910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6504</a:t>
            </a:r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72C35EFC-CD17-4947-AE3B-E1C19C745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0" y="4191000"/>
            <a:ext cx="6553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6504 đọc là sáu nghìn năm trăm linh bốn 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E6C7D80A-1766-43F4-9C30-D111000B0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956176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4081</a:t>
            </a:r>
          </a:p>
        </p:txBody>
      </p:sp>
      <p:sp>
        <p:nvSpPr>
          <p:cNvPr id="5138" name="Rectangle 18">
            <a:extLst>
              <a:ext uri="{FF2B5EF4-FFF2-40B4-BE49-F238E27FC236}">
                <a16:creationId xmlns:a16="http://schemas.microsoft.com/office/drawing/2014/main" id="{3D72A958-706B-4582-A67F-26371CBF2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953000"/>
            <a:ext cx="746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4081 đọc là bốn nghìn không trăm tám mươi mốt </a:t>
            </a:r>
          </a:p>
        </p:txBody>
      </p:sp>
      <p:sp>
        <p:nvSpPr>
          <p:cNvPr id="5139" name="Rectangle 19">
            <a:extLst>
              <a:ext uri="{FF2B5EF4-FFF2-40B4-BE49-F238E27FC236}">
                <a16:creationId xmlns:a16="http://schemas.microsoft.com/office/drawing/2014/main" id="{26E8F64A-2157-405B-886A-B1815A888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791200"/>
            <a:ext cx="746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5005 đọc là năm nghìn không trăm tám linh năm </a:t>
            </a:r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id="{91AD8383-55DF-4BC0-8F2A-871B78283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5475" y="57912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Times New Roman" panose="02020603050405020304" pitchFamily="18" charset="0"/>
              </a:rPr>
              <a:t>5005</a:t>
            </a:r>
          </a:p>
        </p:txBody>
      </p:sp>
      <p:sp>
        <p:nvSpPr>
          <p:cNvPr id="5145" name="Text Box 25">
            <a:extLst>
              <a:ext uri="{FF2B5EF4-FFF2-40B4-BE49-F238E27FC236}">
                <a16:creationId xmlns:a16="http://schemas.microsoft.com/office/drawing/2014/main" id="{F769319C-FE26-4780-908C-EE04E09B0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700" y="1219201"/>
            <a:ext cx="1562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u="sng">
                <a:solidFill>
                  <a:srgbClr val="000000"/>
                </a:solidFill>
                <a:latin typeface="Times New Roman" panose="02020603050405020304" pitchFamily="18" charset="0"/>
              </a:rPr>
              <a:t> Bài tập:</a:t>
            </a:r>
          </a:p>
        </p:txBody>
      </p:sp>
      <p:sp>
        <p:nvSpPr>
          <p:cNvPr id="5147" name="Text Box 27">
            <a:extLst>
              <a:ext uri="{FF2B5EF4-FFF2-40B4-BE49-F238E27FC236}">
                <a16:creationId xmlns:a16="http://schemas.microsoft.com/office/drawing/2014/main" id="{0C849ED4-EA11-4A5E-8720-D2FD8F103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46238"/>
            <a:ext cx="15621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u="sng">
                <a:solidFill>
                  <a:srgbClr val="000000"/>
                </a:solidFill>
                <a:latin typeface="Times New Roman" panose="02020603050405020304" pitchFamily="18" charset="0"/>
              </a:rPr>
              <a:t> Bài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/>
      <p:bldP spid="5132" grpId="0"/>
      <p:bldP spid="5133" grpId="0"/>
      <p:bldP spid="5134" grpId="0"/>
      <p:bldP spid="5135" grpId="0"/>
      <p:bldP spid="5136" grpId="0"/>
      <p:bldP spid="5137" grpId="0"/>
      <p:bldP spid="5138" grpId="0"/>
      <p:bldP spid="5139" grpId="0"/>
      <p:bldP spid="5140" grpId="0"/>
      <p:bldP spid="5145" grpId="0"/>
      <p:bldP spid="51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F199BA62-679D-4E08-A784-577DA2703D81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163764"/>
            <a:ext cx="1828800" cy="579437"/>
            <a:chOff x="192" y="855"/>
            <a:chExt cx="1152" cy="365"/>
          </a:xfrm>
        </p:grpSpPr>
        <p:sp>
          <p:nvSpPr>
            <p:cNvPr id="6208" name="Text Box 8">
              <a:extLst>
                <a:ext uri="{FF2B5EF4-FFF2-40B4-BE49-F238E27FC236}">
                  <a16:creationId xmlns:a16="http://schemas.microsoft.com/office/drawing/2014/main" id="{B3D3182E-E771-4268-B538-625DB5FF92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855"/>
              <a:ext cx="28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6209" name="Oval 9">
              <a:extLst>
                <a:ext uri="{FF2B5EF4-FFF2-40B4-BE49-F238E27FC236}">
                  <a16:creationId xmlns:a16="http://schemas.microsoft.com/office/drawing/2014/main" id="{393F5A56-6E0C-4C4B-B566-954F4641E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864"/>
              <a:ext cx="384" cy="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210" name="Rectangle 10">
              <a:extLst>
                <a:ext uri="{FF2B5EF4-FFF2-40B4-BE49-F238E27FC236}">
                  <a16:creationId xmlns:a16="http://schemas.microsoft.com/office/drawing/2014/main" id="{D7BE2808-726D-461A-AE65-13799D4C5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864"/>
              <a:ext cx="384" cy="336"/>
            </a:xfrm>
            <a:prstGeom prst="rect">
              <a:avLst/>
            </a:prstGeom>
            <a:noFill/>
            <a:ln w="9525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Số</a:t>
              </a:r>
            </a:p>
          </p:txBody>
        </p:sp>
      </p:grpSp>
      <p:grpSp>
        <p:nvGrpSpPr>
          <p:cNvPr id="3" name="Group 81">
            <a:extLst>
              <a:ext uri="{FF2B5EF4-FFF2-40B4-BE49-F238E27FC236}">
                <a16:creationId xmlns:a16="http://schemas.microsoft.com/office/drawing/2014/main" id="{981712DC-108E-4BF7-8113-19756E819EF9}"/>
              </a:ext>
            </a:extLst>
          </p:cNvPr>
          <p:cNvGrpSpPr>
            <a:grpSpLocks/>
          </p:cNvGrpSpPr>
          <p:nvPr/>
        </p:nvGrpSpPr>
        <p:grpSpPr bwMode="auto">
          <a:xfrm>
            <a:off x="1612900" y="4081464"/>
            <a:ext cx="8758238" cy="642937"/>
            <a:chOff x="243" y="2352"/>
            <a:chExt cx="5517" cy="405"/>
          </a:xfrm>
        </p:grpSpPr>
        <p:grpSp>
          <p:nvGrpSpPr>
            <p:cNvPr id="6192" name="Group 16">
              <a:extLst>
                <a:ext uri="{FF2B5EF4-FFF2-40B4-BE49-F238E27FC236}">
                  <a16:creationId xmlns:a16="http://schemas.microsoft.com/office/drawing/2014/main" id="{04A33397-C403-43E3-B62E-B67C5B56C3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" y="2352"/>
              <a:ext cx="5517" cy="384"/>
              <a:chOff x="111" y="1344"/>
              <a:chExt cx="5517" cy="384"/>
            </a:xfrm>
          </p:grpSpPr>
          <p:sp>
            <p:nvSpPr>
              <p:cNvPr id="6196" name="Rectangle 17">
                <a:extLst>
                  <a:ext uri="{FF2B5EF4-FFF2-40B4-BE49-F238E27FC236}">
                    <a16:creationId xmlns:a16="http://schemas.microsoft.com/office/drawing/2014/main" id="{9A7CCA7B-F63C-4788-B114-1A9417C56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97" name="Text Box 18">
                <a:extLst>
                  <a:ext uri="{FF2B5EF4-FFF2-40B4-BE49-F238E27FC236}">
                    <a16:creationId xmlns:a16="http://schemas.microsoft.com/office/drawing/2014/main" id="{8D550114-F5A9-4FE4-B720-7BC533C85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b)</a:t>
                </a:r>
              </a:p>
            </p:txBody>
          </p:sp>
          <p:sp>
            <p:nvSpPr>
              <p:cNvPr id="4" name="Rectangle 19">
                <a:extLst>
                  <a:ext uri="{FF2B5EF4-FFF2-40B4-BE49-F238E27FC236}">
                    <a16:creationId xmlns:a16="http://schemas.microsoft.com/office/drawing/2014/main" id="{7C4E0285-D9EC-43D0-A461-384396C5B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99" name="Rectangle 20">
                <a:extLst>
                  <a:ext uri="{FF2B5EF4-FFF2-40B4-BE49-F238E27FC236}">
                    <a16:creationId xmlns:a16="http://schemas.microsoft.com/office/drawing/2014/main" id="{F1A72CAD-01BF-427A-B591-0C15CBC4A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" name="Rectangle 21">
                <a:extLst>
                  <a:ext uri="{FF2B5EF4-FFF2-40B4-BE49-F238E27FC236}">
                    <a16:creationId xmlns:a16="http://schemas.microsoft.com/office/drawing/2014/main" id="{282BB99D-7129-4C53-8ED8-C2E55851DF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" name="Rectangle 22">
                <a:extLst>
                  <a:ext uri="{FF2B5EF4-FFF2-40B4-BE49-F238E27FC236}">
                    <a16:creationId xmlns:a16="http://schemas.microsoft.com/office/drawing/2014/main" id="{BBBD8322-5D5F-42EE-8651-A0E8950E71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202" name="Rectangle 23">
                <a:extLst>
                  <a:ext uri="{FF2B5EF4-FFF2-40B4-BE49-F238E27FC236}">
                    <a16:creationId xmlns:a16="http://schemas.microsoft.com/office/drawing/2014/main" id="{C1B1AD45-A26F-49B4-BB46-15F8063D1E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203" name="Line 24">
                <a:extLst>
                  <a:ext uri="{FF2B5EF4-FFF2-40B4-BE49-F238E27FC236}">
                    <a16:creationId xmlns:a16="http://schemas.microsoft.com/office/drawing/2014/main" id="{574FDBF2-CE3F-4594-97FE-B6BB58FC8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204" name="Line 25">
                <a:extLst>
                  <a:ext uri="{FF2B5EF4-FFF2-40B4-BE49-F238E27FC236}">
                    <a16:creationId xmlns:a16="http://schemas.microsoft.com/office/drawing/2014/main" id="{FC6392BB-2631-4438-8677-4899E87C5A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205" name="Line 26">
                <a:extLst>
                  <a:ext uri="{FF2B5EF4-FFF2-40B4-BE49-F238E27FC236}">
                    <a16:creationId xmlns:a16="http://schemas.microsoft.com/office/drawing/2014/main" id="{E918DE98-B274-4848-9910-46F8977473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206" name="Line 27">
                <a:extLst>
                  <a:ext uri="{FF2B5EF4-FFF2-40B4-BE49-F238E27FC236}">
                    <a16:creationId xmlns:a16="http://schemas.microsoft.com/office/drawing/2014/main" id="{D4DCD7AF-9EE4-4257-9C76-2BF9BE113D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207" name="Line 28">
                <a:extLst>
                  <a:ext uri="{FF2B5EF4-FFF2-40B4-BE49-F238E27FC236}">
                    <a16:creationId xmlns:a16="http://schemas.microsoft.com/office/drawing/2014/main" id="{5A61A05D-7239-49AE-B1ED-002939D4F4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93" name="Text Box 29">
              <a:extLst>
                <a:ext uri="{FF2B5EF4-FFF2-40B4-BE49-F238E27FC236}">
                  <a16:creationId xmlns:a16="http://schemas.microsoft.com/office/drawing/2014/main" id="{98CF0C54-825A-43FD-A8FA-A22397C222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1" y="2430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8009</a:t>
              </a:r>
            </a:p>
          </p:txBody>
        </p:sp>
        <p:sp>
          <p:nvSpPr>
            <p:cNvPr id="6194" name="Text Box 30">
              <a:extLst>
                <a:ext uri="{FF2B5EF4-FFF2-40B4-BE49-F238E27FC236}">
                  <a16:creationId xmlns:a16="http://schemas.microsoft.com/office/drawing/2014/main" id="{743CED8A-F790-492A-942A-CF386E8D7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9" y="2430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8010</a:t>
              </a:r>
            </a:p>
          </p:txBody>
        </p:sp>
        <p:sp>
          <p:nvSpPr>
            <p:cNvPr id="6195" name="Text Box 52">
              <a:extLst>
                <a:ext uri="{FF2B5EF4-FFF2-40B4-BE49-F238E27FC236}">
                  <a16:creationId xmlns:a16="http://schemas.microsoft.com/office/drawing/2014/main" id="{C8B1ECE9-F5CB-4624-AE79-6D88B60886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6" y="2427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8011</a:t>
              </a:r>
            </a:p>
          </p:txBody>
        </p:sp>
      </p:grpSp>
      <p:sp>
        <p:nvSpPr>
          <p:cNvPr id="6198" name="Text Box 54">
            <a:extLst>
              <a:ext uri="{FF2B5EF4-FFF2-40B4-BE49-F238E27FC236}">
                <a16:creationId xmlns:a16="http://schemas.microsoft.com/office/drawing/2014/main" id="{103E6E15-C6A2-41C2-8616-6D7386CDA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1" y="4186238"/>
            <a:ext cx="957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8012</a:t>
            </a:r>
          </a:p>
        </p:txBody>
      </p:sp>
      <p:grpSp>
        <p:nvGrpSpPr>
          <p:cNvPr id="7" name="Group 84">
            <a:extLst>
              <a:ext uri="{FF2B5EF4-FFF2-40B4-BE49-F238E27FC236}">
                <a16:creationId xmlns:a16="http://schemas.microsoft.com/office/drawing/2014/main" id="{B1F76C2B-5471-4897-A216-790EAE867273}"/>
              </a:ext>
            </a:extLst>
          </p:cNvPr>
          <p:cNvGrpSpPr>
            <a:grpSpLocks/>
          </p:cNvGrpSpPr>
          <p:nvPr/>
        </p:nvGrpSpPr>
        <p:grpSpPr bwMode="auto">
          <a:xfrm>
            <a:off x="1617664" y="5210176"/>
            <a:ext cx="8758237" cy="657225"/>
            <a:chOff x="147" y="3264"/>
            <a:chExt cx="5517" cy="414"/>
          </a:xfrm>
        </p:grpSpPr>
        <p:grpSp>
          <p:nvGrpSpPr>
            <p:cNvPr id="6176" name="Group 33">
              <a:extLst>
                <a:ext uri="{FF2B5EF4-FFF2-40B4-BE49-F238E27FC236}">
                  <a16:creationId xmlns:a16="http://schemas.microsoft.com/office/drawing/2014/main" id="{62F49D57-629B-4C1F-985C-A207EDD2D4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" y="3264"/>
              <a:ext cx="5517" cy="384"/>
              <a:chOff x="111" y="1344"/>
              <a:chExt cx="5517" cy="384"/>
            </a:xfrm>
          </p:grpSpPr>
          <p:sp>
            <p:nvSpPr>
              <p:cNvPr id="6180" name="Rectangle 34">
                <a:extLst>
                  <a:ext uri="{FF2B5EF4-FFF2-40B4-BE49-F238E27FC236}">
                    <a16:creationId xmlns:a16="http://schemas.microsoft.com/office/drawing/2014/main" id="{1894D9DA-22E4-4A9E-831F-E7ADA1B868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1" name="Text Box 35">
                <a:extLst>
                  <a:ext uri="{FF2B5EF4-FFF2-40B4-BE49-F238E27FC236}">
                    <a16:creationId xmlns:a16="http://schemas.microsoft.com/office/drawing/2014/main" id="{4B73D000-E11B-474B-8CE6-159DA5A75B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c)</a:t>
                </a:r>
              </a:p>
            </p:txBody>
          </p:sp>
          <p:sp>
            <p:nvSpPr>
              <p:cNvPr id="6182" name="Rectangle 36">
                <a:extLst>
                  <a:ext uri="{FF2B5EF4-FFF2-40B4-BE49-F238E27FC236}">
                    <a16:creationId xmlns:a16="http://schemas.microsoft.com/office/drawing/2014/main" id="{DB796B50-4370-4414-BE31-7458932BB3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3" name="Rectangle 37">
                <a:extLst>
                  <a:ext uri="{FF2B5EF4-FFF2-40B4-BE49-F238E27FC236}">
                    <a16:creationId xmlns:a16="http://schemas.microsoft.com/office/drawing/2014/main" id="{635DA566-4F09-4E42-815E-2509F5E91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4" name="Rectangle 38">
                <a:extLst>
                  <a:ext uri="{FF2B5EF4-FFF2-40B4-BE49-F238E27FC236}">
                    <a16:creationId xmlns:a16="http://schemas.microsoft.com/office/drawing/2014/main" id="{6BE48CDD-927F-4C06-9FC2-A75A012CC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5" name="Rectangle 39">
                <a:extLst>
                  <a:ext uri="{FF2B5EF4-FFF2-40B4-BE49-F238E27FC236}">
                    <a16:creationId xmlns:a16="http://schemas.microsoft.com/office/drawing/2014/main" id="{A4CFF11D-39F7-4D69-854E-9E5F6A73D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6" name="Rectangle 40">
                <a:extLst>
                  <a:ext uri="{FF2B5EF4-FFF2-40B4-BE49-F238E27FC236}">
                    <a16:creationId xmlns:a16="http://schemas.microsoft.com/office/drawing/2014/main" id="{3A52C5CD-47D9-4587-BF6C-4A479FF0E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7" name="Line 41">
                <a:extLst>
                  <a:ext uri="{FF2B5EF4-FFF2-40B4-BE49-F238E27FC236}">
                    <a16:creationId xmlns:a16="http://schemas.microsoft.com/office/drawing/2014/main" id="{9A15328D-4821-4AF8-9693-C81867F3AA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88" name="Line 42">
                <a:extLst>
                  <a:ext uri="{FF2B5EF4-FFF2-40B4-BE49-F238E27FC236}">
                    <a16:creationId xmlns:a16="http://schemas.microsoft.com/office/drawing/2014/main" id="{3347814D-3395-48E6-96A1-F3D16D6D1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89" name="Line 43">
                <a:extLst>
                  <a:ext uri="{FF2B5EF4-FFF2-40B4-BE49-F238E27FC236}">
                    <a16:creationId xmlns:a16="http://schemas.microsoft.com/office/drawing/2014/main" id="{8D63E657-8A85-4215-9987-738ED055A6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90" name="Line 44">
                <a:extLst>
                  <a:ext uri="{FF2B5EF4-FFF2-40B4-BE49-F238E27FC236}">
                    <a16:creationId xmlns:a16="http://schemas.microsoft.com/office/drawing/2014/main" id="{14DB9756-F02A-407B-B587-5BDA1A9669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91" name="Line 45">
                <a:extLst>
                  <a:ext uri="{FF2B5EF4-FFF2-40B4-BE49-F238E27FC236}">
                    <a16:creationId xmlns:a16="http://schemas.microsoft.com/office/drawing/2014/main" id="{6FCC0968-3018-42EE-B8D5-22BC2011B2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77" name="Text Box 46">
              <a:extLst>
                <a:ext uri="{FF2B5EF4-FFF2-40B4-BE49-F238E27FC236}">
                  <a16:creationId xmlns:a16="http://schemas.microsoft.com/office/drawing/2014/main" id="{69B23BB7-7DCF-47CC-9C5A-2528FF78E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" y="3342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6000</a:t>
              </a:r>
            </a:p>
          </p:txBody>
        </p:sp>
        <p:sp>
          <p:nvSpPr>
            <p:cNvPr id="6178" name="Text Box 47">
              <a:extLst>
                <a:ext uri="{FF2B5EF4-FFF2-40B4-BE49-F238E27FC236}">
                  <a16:creationId xmlns:a16="http://schemas.microsoft.com/office/drawing/2014/main" id="{DE461DCF-6594-4733-985E-E56037DE3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5" y="3342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6002</a:t>
              </a:r>
            </a:p>
          </p:txBody>
        </p:sp>
        <p:sp>
          <p:nvSpPr>
            <p:cNvPr id="6179" name="Text Box 55">
              <a:extLst>
                <a:ext uri="{FF2B5EF4-FFF2-40B4-BE49-F238E27FC236}">
                  <a16:creationId xmlns:a16="http://schemas.microsoft.com/office/drawing/2014/main" id="{B6819693-C923-400A-AB0E-E0076E8EF6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7" y="3351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6001</a:t>
              </a:r>
            </a:p>
          </p:txBody>
        </p:sp>
      </p:grpSp>
      <p:sp>
        <p:nvSpPr>
          <p:cNvPr id="6200" name="Text Box 56">
            <a:extLst>
              <a:ext uri="{FF2B5EF4-FFF2-40B4-BE49-F238E27FC236}">
                <a16:creationId xmlns:a16="http://schemas.microsoft.com/office/drawing/2014/main" id="{B0860EDE-0801-4F1F-83C4-E403A1B56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138" y="5300663"/>
            <a:ext cx="9572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6003</a:t>
            </a:r>
          </a:p>
        </p:txBody>
      </p:sp>
      <p:sp>
        <p:nvSpPr>
          <p:cNvPr id="6201" name="Text Box 57">
            <a:extLst>
              <a:ext uri="{FF2B5EF4-FFF2-40B4-BE49-F238E27FC236}">
                <a16:creationId xmlns:a16="http://schemas.microsoft.com/office/drawing/2014/main" id="{09761861-B0CA-46E0-A934-28B26E917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026" y="5314951"/>
            <a:ext cx="957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6004</a:t>
            </a:r>
          </a:p>
        </p:txBody>
      </p:sp>
      <p:grpSp>
        <p:nvGrpSpPr>
          <p:cNvPr id="10" name="Group 79">
            <a:extLst>
              <a:ext uri="{FF2B5EF4-FFF2-40B4-BE49-F238E27FC236}">
                <a16:creationId xmlns:a16="http://schemas.microsoft.com/office/drawing/2014/main" id="{02A4784B-1C06-4DBF-BB5C-12137C5A1E83}"/>
              </a:ext>
            </a:extLst>
          </p:cNvPr>
          <p:cNvGrpSpPr>
            <a:grpSpLocks/>
          </p:cNvGrpSpPr>
          <p:nvPr/>
        </p:nvGrpSpPr>
        <p:grpSpPr bwMode="auto">
          <a:xfrm>
            <a:off x="1657350" y="2924176"/>
            <a:ext cx="8758238" cy="657225"/>
            <a:chOff x="192" y="1641"/>
            <a:chExt cx="5517" cy="414"/>
          </a:xfrm>
        </p:grpSpPr>
        <p:grpSp>
          <p:nvGrpSpPr>
            <p:cNvPr id="6161" name="Group 58">
              <a:extLst>
                <a:ext uri="{FF2B5EF4-FFF2-40B4-BE49-F238E27FC236}">
                  <a16:creationId xmlns:a16="http://schemas.microsoft.com/office/drawing/2014/main" id="{0602E10A-5C22-42EA-8283-CB08C9BF59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1641"/>
              <a:ext cx="5517" cy="384"/>
              <a:chOff x="111" y="1344"/>
              <a:chExt cx="5517" cy="384"/>
            </a:xfrm>
          </p:grpSpPr>
          <p:sp>
            <p:nvSpPr>
              <p:cNvPr id="6164" name="Rectangle 59">
                <a:extLst>
                  <a:ext uri="{FF2B5EF4-FFF2-40B4-BE49-F238E27FC236}">
                    <a16:creationId xmlns:a16="http://schemas.microsoft.com/office/drawing/2014/main" id="{976884D9-DE17-451C-82C7-82F6AB252F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65" name="Text Box 60">
                <a:extLst>
                  <a:ext uri="{FF2B5EF4-FFF2-40B4-BE49-F238E27FC236}">
                    <a16:creationId xmlns:a16="http://schemas.microsoft.com/office/drawing/2014/main" id="{6E59DF94-8D77-439F-AB5E-05BEC617A0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1" y="1344"/>
                <a:ext cx="38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a)</a:t>
                </a:r>
              </a:p>
            </p:txBody>
          </p:sp>
          <p:sp>
            <p:nvSpPr>
              <p:cNvPr id="6166" name="Rectangle 61">
                <a:extLst>
                  <a:ext uri="{FF2B5EF4-FFF2-40B4-BE49-F238E27FC236}">
                    <a16:creationId xmlns:a16="http://schemas.microsoft.com/office/drawing/2014/main" id="{A29B9859-3961-4668-BCAD-FB660EE8A1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6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67" name="Rectangle 62">
                <a:extLst>
                  <a:ext uri="{FF2B5EF4-FFF2-40B4-BE49-F238E27FC236}">
                    <a16:creationId xmlns:a16="http://schemas.microsoft.com/office/drawing/2014/main" id="{10A4313B-0A52-4838-8689-FDF73A662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3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68" name="Rectangle 63">
                <a:extLst>
                  <a:ext uri="{FF2B5EF4-FFF2-40B4-BE49-F238E27FC236}">
                    <a16:creationId xmlns:a16="http://schemas.microsoft.com/office/drawing/2014/main" id="{D30C9AB3-CE51-4FD7-905F-0539F8A3B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3" y="1434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69" name="Rectangle 64">
                <a:extLst>
                  <a:ext uri="{FF2B5EF4-FFF2-40B4-BE49-F238E27FC236}">
                    <a16:creationId xmlns:a16="http://schemas.microsoft.com/office/drawing/2014/main" id="{9A23F9E0-2ABB-416C-A36C-F69D127E5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9" y="1440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70" name="Rectangle 65">
                <a:extLst>
                  <a:ext uri="{FF2B5EF4-FFF2-40B4-BE49-F238E27FC236}">
                    <a16:creationId xmlns:a16="http://schemas.microsoft.com/office/drawing/2014/main" id="{F27B826E-2BDD-4715-8FC5-77E50BD0DB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4" y="1431"/>
                <a:ext cx="624" cy="28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71" name="Line 66">
                <a:extLst>
                  <a:ext uri="{FF2B5EF4-FFF2-40B4-BE49-F238E27FC236}">
                    <a16:creationId xmlns:a16="http://schemas.microsoft.com/office/drawing/2014/main" id="{024597FB-06E9-4836-93C6-A18267975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6" y="1605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2" name="Line 67">
                <a:extLst>
                  <a:ext uri="{FF2B5EF4-FFF2-40B4-BE49-F238E27FC236}">
                    <a16:creationId xmlns:a16="http://schemas.microsoft.com/office/drawing/2014/main" id="{AEB45434-4438-4992-AB84-758E7EDAF1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3" name="Line 68">
                <a:extLst>
                  <a:ext uri="{FF2B5EF4-FFF2-40B4-BE49-F238E27FC236}">
                    <a16:creationId xmlns:a16="http://schemas.microsoft.com/office/drawing/2014/main" id="{66395C97-9C6C-4E81-B084-47F2AE962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4" name="Line 69">
                <a:extLst>
                  <a:ext uri="{FF2B5EF4-FFF2-40B4-BE49-F238E27FC236}">
                    <a16:creationId xmlns:a16="http://schemas.microsoft.com/office/drawing/2014/main" id="{FA8178B4-86B6-417D-B6BA-005F98D1C5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16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175" name="Line 70">
                <a:extLst>
                  <a:ext uri="{FF2B5EF4-FFF2-40B4-BE49-F238E27FC236}">
                    <a16:creationId xmlns:a16="http://schemas.microsoft.com/office/drawing/2014/main" id="{422A3BCC-63AB-4033-A705-0857FDA24F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07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162" name="Text Box 72">
              <a:extLst>
                <a:ext uri="{FF2B5EF4-FFF2-40B4-BE49-F238E27FC236}">
                  <a16:creationId xmlns:a16="http://schemas.microsoft.com/office/drawing/2014/main" id="{5E33EE8D-7EC2-44D9-8B0A-4917DE600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" y="1728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5616</a:t>
              </a:r>
            </a:p>
          </p:txBody>
        </p:sp>
        <p:sp>
          <p:nvSpPr>
            <p:cNvPr id="6163" name="Text Box 73">
              <a:extLst>
                <a:ext uri="{FF2B5EF4-FFF2-40B4-BE49-F238E27FC236}">
                  <a16:creationId xmlns:a16="http://schemas.microsoft.com/office/drawing/2014/main" id="{426C70B4-9187-430E-9C5B-7990D8C582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1" y="1716"/>
              <a:ext cx="6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5617</a:t>
              </a:r>
            </a:p>
          </p:txBody>
        </p:sp>
      </p:grpSp>
      <p:sp>
        <p:nvSpPr>
          <p:cNvPr id="6219" name="Text Box 75">
            <a:extLst>
              <a:ext uri="{FF2B5EF4-FFF2-40B4-BE49-F238E27FC236}">
                <a16:creationId xmlns:a16="http://schemas.microsoft.com/office/drawing/2014/main" id="{EB6B29F1-22E7-44A2-8C10-632087EE1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2538" y="3048001"/>
            <a:ext cx="957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5618</a:t>
            </a:r>
          </a:p>
        </p:txBody>
      </p:sp>
      <p:sp>
        <p:nvSpPr>
          <p:cNvPr id="6220" name="Text Box 76">
            <a:extLst>
              <a:ext uri="{FF2B5EF4-FFF2-40B4-BE49-F238E27FC236}">
                <a16:creationId xmlns:a16="http://schemas.microsoft.com/office/drawing/2014/main" id="{B4264247-29E6-442A-AA57-C199BCBE6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676" y="3043238"/>
            <a:ext cx="957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5619</a:t>
            </a:r>
          </a:p>
        </p:txBody>
      </p:sp>
      <p:sp>
        <p:nvSpPr>
          <p:cNvPr id="6221" name="Text Box 77">
            <a:extLst>
              <a:ext uri="{FF2B5EF4-FFF2-40B4-BE49-F238E27FC236}">
                <a16:creationId xmlns:a16="http://schemas.microsoft.com/office/drawing/2014/main" id="{A9AA0600-D19F-41A2-B40B-75EF35D02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6901" y="3048001"/>
            <a:ext cx="957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5621</a:t>
            </a:r>
          </a:p>
        </p:txBody>
      </p:sp>
      <p:sp>
        <p:nvSpPr>
          <p:cNvPr id="6224" name="Text Box 80">
            <a:extLst>
              <a:ext uri="{FF2B5EF4-FFF2-40B4-BE49-F238E27FC236}">
                <a16:creationId xmlns:a16="http://schemas.microsoft.com/office/drawing/2014/main" id="{C64BAA9F-27B2-47EF-B81D-A2F800EF9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951" y="3043238"/>
            <a:ext cx="957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5620</a:t>
            </a:r>
          </a:p>
        </p:txBody>
      </p:sp>
      <p:sp>
        <p:nvSpPr>
          <p:cNvPr id="6226" name="Text Box 82">
            <a:extLst>
              <a:ext uri="{FF2B5EF4-FFF2-40B4-BE49-F238E27FC236}">
                <a16:creationId xmlns:a16="http://schemas.microsoft.com/office/drawing/2014/main" id="{255C3505-2C05-4EBB-AFD7-032DE320A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3876" y="4171951"/>
            <a:ext cx="957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8014</a:t>
            </a:r>
          </a:p>
        </p:txBody>
      </p:sp>
      <p:sp>
        <p:nvSpPr>
          <p:cNvPr id="6227" name="Text Box 83">
            <a:extLst>
              <a:ext uri="{FF2B5EF4-FFF2-40B4-BE49-F238E27FC236}">
                <a16:creationId xmlns:a16="http://schemas.microsoft.com/office/drawing/2014/main" id="{BFEF4D74-CC21-4777-9E5E-A4F61A4A9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026" y="4200526"/>
            <a:ext cx="9572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8013</a:t>
            </a:r>
          </a:p>
        </p:txBody>
      </p:sp>
      <p:sp>
        <p:nvSpPr>
          <p:cNvPr id="6229" name="Text Box 85">
            <a:extLst>
              <a:ext uri="{FF2B5EF4-FFF2-40B4-BE49-F238E27FC236}">
                <a16:creationId xmlns:a16="http://schemas.microsoft.com/office/drawing/2014/main" id="{F1D2512D-F777-4160-9C45-BC94F8050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7688" y="5324476"/>
            <a:ext cx="957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6005</a:t>
            </a:r>
          </a:p>
        </p:txBody>
      </p:sp>
      <p:sp>
        <p:nvSpPr>
          <p:cNvPr id="6233" name="Text Box 89">
            <a:extLst>
              <a:ext uri="{FF2B5EF4-FFF2-40B4-BE49-F238E27FC236}">
                <a16:creationId xmlns:a16="http://schemas.microsoft.com/office/drawing/2014/main" id="{F2CE2595-2A68-4312-87AB-D8195196A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1447801"/>
            <a:ext cx="1562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u="sng">
                <a:solidFill>
                  <a:srgbClr val="000000"/>
                </a:solidFill>
                <a:latin typeface="Times New Roman" panose="02020603050405020304" pitchFamily="18" charset="0"/>
              </a:rPr>
              <a:t> Bài 2: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8" grpId="0"/>
      <p:bldP spid="6200" grpId="0"/>
      <p:bldP spid="6201" grpId="0"/>
      <p:bldP spid="6219" grpId="0"/>
      <p:bldP spid="6220" grpId="0"/>
      <p:bldP spid="6221" grpId="0"/>
      <p:bldP spid="6224" grpId="0"/>
      <p:bldP spid="6226" grpId="0"/>
      <p:bldP spid="6227" grpId="0"/>
      <p:bldP spid="6229" grpId="0"/>
      <p:bldP spid="62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>
            <a:extLst>
              <a:ext uri="{FF2B5EF4-FFF2-40B4-BE49-F238E27FC236}">
                <a16:creationId xmlns:a16="http://schemas.microsoft.com/office/drawing/2014/main" id="{C955767C-7267-4749-866A-B7771B47D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624138"/>
            <a:ext cx="678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a) 3000 ; 4000 ; 5000 ;           ;          ;          .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5687E31F-2E21-4187-8501-242DC18F3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748088"/>
            <a:ext cx="6934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b) 9000 ; 9100 ; 9200 ;           ;           ;           .</a:t>
            </a:r>
          </a:p>
        </p:txBody>
      </p:sp>
      <p:sp>
        <p:nvSpPr>
          <p:cNvPr id="7174" name="Text Box 6">
            <a:extLst>
              <a:ext uri="{FF2B5EF4-FFF2-40B4-BE49-F238E27FC236}">
                <a16:creationId xmlns:a16="http://schemas.microsoft.com/office/drawing/2014/main" id="{588A56B9-C9E2-4BA6-92B0-C48917F15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738688"/>
            <a:ext cx="7467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c) 4420 ; 4430 ; 4440 ;           ;           ;          .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FBF7F41E-2CE2-4E7B-B969-4E1CA6BFC167}"/>
              </a:ext>
            </a:extLst>
          </p:cNvPr>
          <p:cNvGrpSpPr>
            <a:grpSpLocks/>
          </p:cNvGrpSpPr>
          <p:nvPr/>
        </p:nvGrpSpPr>
        <p:grpSpPr bwMode="auto">
          <a:xfrm>
            <a:off x="2743201" y="1600201"/>
            <a:ext cx="8334375" cy="519113"/>
            <a:chOff x="126" y="1008"/>
            <a:chExt cx="5634" cy="327"/>
          </a:xfrm>
        </p:grpSpPr>
        <p:sp>
          <p:nvSpPr>
            <p:cNvPr id="3" name="Text Box 8">
              <a:extLst>
                <a:ext uri="{FF2B5EF4-FFF2-40B4-BE49-F238E27FC236}">
                  <a16:creationId xmlns:a16="http://schemas.microsoft.com/office/drawing/2014/main" id="{30D85EAD-01E4-40D3-8B9E-87FC18E59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008"/>
              <a:ext cx="52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 Viết số thích hợp vào chỗ chấm:</a:t>
              </a:r>
            </a:p>
          </p:txBody>
        </p:sp>
        <p:sp>
          <p:nvSpPr>
            <p:cNvPr id="4" name="Oval 9">
              <a:extLst>
                <a:ext uri="{FF2B5EF4-FFF2-40B4-BE49-F238E27FC236}">
                  <a16:creationId xmlns:a16="http://schemas.microsoft.com/office/drawing/2014/main" id="{B75459E1-F90D-4A8C-971C-56FAF98F4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" y="1011"/>
              <a:ext cx="384" cy="28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182" name="Text Box 14">
            <a:extLst>
              <a:ext uri="{FF2B5EF4-FFF2-40B4-BE49-F238E27FC236}">
                <a16:creationId xmlns:a16="http://schemas.microsoft.com/office/drawing/2014/main" id="{4F05E856-EA59-421F-8E62-81FECD5EB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641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A903A860-2A7C-4AC8-85F7-095C2435A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2613026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6000</a:t>
            </a:r>
          </a:p>
        </p:txBody>
      </p:sp>
      <p:sp>
        <p:nvSpPr>
          <p:cNvPr id="7184" name="Text Box 16">
            <a:extLst>
              <a:ext uri="{FF2B5EF4-FFF2-40B4-BE49-F238E27FC236}">
                <a16:creationId xmlns:a16="http://schemas.microsoft.com/office/drawing/2014/main" id="{9FD31E5D-DFAA-4D07-AC80-96A4869C0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689225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5" name="Text Box 17">
            <a:extLst>
              <a:ext uri="{FF2B5EF4-FFF2-40B4-BE49-F238E27FC236}">
                <a16:creationId xmlns:a16="http://schemas.microsoft.com/office/drawing/2014/main" id="{82870C47-2499-403C-BEFE-19CFAAB25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689225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6" name="Text Box 18">
            <a:extLst>
              <a:ext uri="{FF2B5EF4-FFF2-40B4-BE49-F238E27FC236}">
                <a16:creationId xmlns:a16="http://schemas.microsoft.com/office/drawing/2014/main" id="{31B9BF73-F400-42BB-9F93-C2D38C558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78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7" name="Text Box 19">
            <a:extLst>
              <a:ext uri="{FF2B5EF4-FFF2-40B4-BE49-F238E27FC236}">
                <a16:creationId xmlns:a16="http://schemas.microsoft.com/office/drawing/2014/main" id="{F3630A70-ACD1-4A27-8EF1-0DA41A7E2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78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8" name="Text Box 20">
            <a:extLst>
              <a:ext uri="{FF2B5EF4-FFF2-40B4-BE49-F238E27FC236}">
                <a16:creationId xmlns:a16="http://schemas.microsoft.com/office/drawing/2014/main" id="{0EBD1B5C-2695-4500-BB8A-8ABA7FC87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378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id="{66A52964-B040-4502-9F17-89F204E7D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791075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90" name="Text Box 22">
            <a:extLst>
              <a:ext uri="{FF2B5EF4-FFF2-40B4-BE49-F238E27FC236}">
                <a16:creationId xmlns:a16="http://schemas.microsoft.com/office/drawing/2014/main" id="{3BE96CFD-4127-4EDE-BDAE-EE156694B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791075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91" name="Text Box 23">
            <a:extLst>
              <a:ext uri="{FF2B5EF4-FFF2-40B4-BE49-F238E27FC236}">
                <a16:creationId xmlns:a16="http://schemas.microsoft.com/office/drawing/2014/main" id="{CC38B888-D855-457D-9BFD-B6F72CE6D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757739"/>
            <a:ext cx="609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7192" name="Text Box 24">
            <a:extLst>
              <a:ext uri="{FF2B5EF4-FFF2-40B4-BE49-F238E27FC236}">
                <a16:creationId xmlns:a16="http://schemas.microsoft.com/office/drawing/2014/main" id="{B57F038E-C4F3-4960-8497-4708DF12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617788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7000</a:t>
            </a:r>
          </a:p>
        </p:txBody>
      </p:sp>
      <p:sp>
        <p:nvSpPr>
          <p:cNvPr id="7193" name="Text Box 25">
            <a:extLst>
              <a:ext uri="{FF2B5EF4-FFF2-40B4-BE49-F238E27FC236}">
                <a16:creationId xmlns:a16="http://schemas.microsoft.com/office/drawing/2014/main" id="{D7F5FDDB-6E2B-4EC7-AA0B-434CA808A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632076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8000</a:t>
            </a:r>
          </a:p>
        </p:txBody>
      </p:sp>
      <p:sp>
        <p:nvSpPr>
          <p:cNvPr id="7194" name="Text Box 26">
            <a:extLst>
              <a:ext uri="{FF2B5EF4-FFF2-40B4-BE49-F238E27FC236}">
                <a16:creationId xmlns:a16="http://schemas.microsoft.com/office/drawing/2014/main" id="{C6305A1C-AA9F-4130-902E-4462EB9F8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76555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9300</a:t>
            </a:r>
          </a:p>
        </p:txBody>
      </p:sp>
      <p:sp>
        <p:nvSpPr>
          <p:cNvPr id="7195" name="Text Box 27">
            <a:extLst>
              <a:ext uri="{FF2B5EF4-FFF2-40B4-BE49-F238E27FC236}">
                <a16:creationId xmlns:a16="http://schemas.microsoft.com/office/drawing/2014/main" id="{F414D08A-84A8-4846-95AE-2A06F8309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900" y="3760788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9400</a:t>
            </a:r>
          </a:p>
        </p:txBody>
      </p:sp>
      <p:sp>
        <p:nvSpPr>
          <p:cNvPr id="7196" name="Text Box 28">
            <a:extLst>
              <a:ext uri="{FF2B5EF4-FFF2-40B4-BE49-F238E27FC236}">
                <a16:creationId xmlns:a16="http://schemas.microsoft.com/office/drawing/2014/main" id="{91DCD8A5-EC24-4C22-A5FB-60CC97122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76555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9500</a:t>
            </a:r>
          </a:p>
        </p:txBody>
      </p:sp>
      <p:sp>
        <p:nvSpPr>
          <p:cNvPr id="7197" name="Text Box 29">
            <a:extLst>
              <a:ext uri="{FF2B5EF4-FFF2-40B4-BE49-F238E27FC236}">
                <a16:creationId xmlns:a16="http://schemas.microsoft.com/office/drawing/2014/main" id="{A6CB085D-A2BE-46EF-ABE0-56A226E63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4752976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4450</a:t>
            </a:r>
          </a:p>
        </p:txBody>
      </p:sp>
      <p:sp>
        <p:nvSpPr>
          <p:cNvPr id="7198" name="Text Box 30">
            <a:extLst>
              <a:ext uri="{FF2B5EF4-FFF2-40B4-BE49-F238E27FC236}">
                <a16:creationId xmlns:a16="http://schemas.microsoft.com/office/drawing/2014/main" id="{352C850D-91BD-4863-9238-683F1EECA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7244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4460</a:t>
            </a:r>
          </a:p>
        </p:txBody>
      </p:sp>
      <p:sp>
        <p:nvSpPr>
          <p:cNvPr id="7199" name="Text Box 31">
            <a:extLst>
              <a:ext uri="{FF2B5EF4-FFF2-40B4-BE49-F238E27FC236}">
                <a16:creationId xmlns:a16="http://schemas.microsoft.com/office/drawing/2014/main" id="{7C4DB3E3-1914-4894-A22D-C5DE8FD25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2888" y="4724401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4470</a:t>
            </a:r>
          </a:p>
        </p:txBody>
      </p:sp>
      <p:sp>
        <p:nvSpPr>
          <p:cNvPr id="7203" name="Text Box 35">
            <a:extLst>
              <a:ext uri="{FF2B5EF4-FFF2-40B4-BE49-F238E27FC236}">
                <a16:creationId xmlns:a16="http://schemas.microsoft.com/office/drawing/2014/main" id="{61119868-FF79-40E5-9E66-4FDE199F1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1700" y="1582738"/>
            <a:ext cx="15621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 u="sng">
                <a:solidFill>
                  <a:srgbClr val="000000"/>
                </a:solidFill>
                <a:latin typeface="Times New Roman" panose="02020603050405020304" pitchFamily="18" charset="0"/>
              </a:rPr>
              <a:t> Bài 3: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82" grpId="0"/>
      <p:bldP spid="7182" grpId="1"/>
      <p:bldP spid="7183" grpId="0"/>
      <p:bldP spid="7184" grpId="0"/>
      <p:bldP spid="7184" grpId="1"/>
      <p:bldP spid="7185" grpId="0"/>
      <p:bldP spid="7185" grpId="1"/>
      <p:bldP spid="7186" grpId="0"/>
      <p:bldP spid="7186" grpId="1"/>
      <p:bldP spid="7187" grpId="0"/>
      <p:bldP spid="7187" grpId="1"/>
      <p:bldP spid="7188" grpId="0"/>
      <p:bldP spid="7188" grpId="1"/>
      <p:bldP spid="7189" grpId="0"/>
      <p:bldP spid="7189" grpId="1"/>
      <p:bldP spid="7190" grpId="0"/>
      <p:bldP spid="7190" grpId="1"/>
      <p:bldP spid="7191" grpId="0"/>
      <p:bldP spid="7191" grpId="1"/>
      <p:bldP spid="7192" grpId="0"/>
      <p:bldP spid="7193" grpId="0"/>
      <p:bldP spid="7194" grpId="0"/>
      <p:bldP spid="7195" grpId="0"/>
      <p:bldP spid="7196" grpId="0"/>
      <p:bldP spid="7197" grpId="0"/>
      <p:bldP spid="7198" grpId="0"/>
      <p:bldP spid="7199" grpId="0"/>
      <p:bldP spid="72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>
            <a:extLst>
              <a:ext uri="{FF2B5EF4-FFF2-40B4-BE49-F238E27FC236}">
                <a16:creationId xmlns:a16="http://schemas.microsoft.com/office/drawing/2014/main" id="{4E59CE53-D56A-4147-9638-A3F11EFBA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8194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2345, 2347, 2349, …….,  …….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A41C1E5A-C10D-4972-B09D-AA81FC65E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740025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2351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ABAF66F1-BE36-422C-A4EA-36A4D450E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740025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2353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EE60A692-4ADE-4EFD-B332-8465B0319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9624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5600 , 5700 ,5800 , ……., ……..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C2B92DB8-1A71-4E5F-9946-A35AA4D45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0" y="3883025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5900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9CB13FB2-0827-4F99-B575-E5090B46D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0425" y="3883025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6000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F36E75D4-1477-4D1F-ADF8-971785D28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1816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8070 , 8080 ,8090 , ………,………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8BF45010-471C-4634-BF4C-5DD27317F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2225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8100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3FB88D8D-7531-47A3-82EE-3DAF7EEF6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0" y="5102225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8110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299" grpId="0"/>
      <p:bldP spid="123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>
            <a:extLst>
              <a:ext uri="{FF2B5EF4-FFF2-40B4-BE49-F238E27FC236}">
                <a16:creationId xmlns:a16="http://schemas.microsoft.com/office/drawing/2014/main" id="{E13E6DCE-FCBD-4F4B-897F-2E289A3F4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762000"/>
            <a:ext cx="7924800" cy="54102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EA0A234-C091-416A-8069-DE3E309D1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7561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666AFB33-C3FA-42AB-8D17-78BA7F066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08351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D746AC7C-B712-45B7-9659-65FFBD279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10185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000000"/>
                </a:solidFill>
                <a:latin typeface="VNI-Times" pitchFamily="2" charset="0"/>
              </a:rPr>
              <a:t>DAËN DOØ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36ACF152-BCF0-42AB-BB55-5E3516950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429001"/>
            <a:ext cx="7848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srgbClr val="000000"/>
                </a:solidFill>
                <a:latin typeface="VNI-Times" pitchFamily="2" charset="0"/>
              </a:rPr>
              <a:t>Xem tröôùc baøi  “Caùc soá coù boán chöõ soá (tieáp theo)”</a:t>
            </a:r>
          </a:p>
        </p:txBody>
      </p:sp>
      <p:pic>
        <p:nvPicPr>
          <p:cNvPr id="9223" name="Picture 7" descr="BD20530_">
            <a:extLst>
              <a:ext uri="{FF2B5EF4-FFF2-40B4-BE49-F238E27FC236}">
                <a16:creationId xmlns:a16="http://schemas.microsoft.com/office/drawing/2014/main" id="{C218C711-7B9C-4F7C-8B9E-1E7D2F7DA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810000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 descr="BD20530_">
            <a:extLst>
              <a:ext uri="{FF2B5EF4-FFF2-40B4-BE49-F238E27FC236}">
                <a16:creationId xmlns:a16="http://schemas.microsoft.com/office/drawing/2014/main" id="{B303AC79-B504-4DD9-94A6-F6697D313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5038" y="-26988"/>
            <a:ext cx="2005012" cy="381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 descr="BD20530_">
            <a:extLst>
              <a:ext uri="{FF2B5EF4-FFF2-40B4-BE49-F238E27FC236}">
                <a16:creationId xmlns:a16="http://schemas.microsoft.com/office/drawing/2014/main" id="{2ABA5D72-FD4E-423D-BB0A-5A8BDC94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1" y="3032125"/>
            <a:ext cx="20050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 descr="BD20530_">
            <a:extLst>
              <a:ext uri="{FF2B5EF4-FFF2-40B4-BE49-F238E27FC236}">
                <a16:creationId xmlns:a16="http://schemas.microsoft.com/office/drawing/2014/main" id="{12B42A32-356D-4AA9-B3AD-2882AB57F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075" y="4724401"/>
            <a:ext cx="3810000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1" descr="!dk8_1la">
            <a:extLst>
              <a:ext uri="{FF2B5EF4-FFF2-40B4-BE49-F238E27FC236}">
                <a16:creationId xmlns:a16="http://schemas.microsoft.com/office/drawing/2014/main" id="{18D34D27-0831-4044-BC40-0FCDC90F5B4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310188"/>
            <a:ext cx="1828800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Widescreen</PresentationFormat>
  <Paragraphs>130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VNI-Times</vt:lpstr>
      <vt:lpstr>Default Design</vt:lpstr>
      <vt:lpstr> 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</dc:title>
  <dc:creator>OanhTu</dc:creator>
  <cp:lastModifiedBy>OanhTu</cp:lastModifiedBy>
  <cp:revision>1</cp:revision>
  <dcterms:created xsi:type="dcterms:W3CDTF">2021-01-17T13:04:36Z</dcterms:created>
  <dcterms:modified xsi:type="dcterms:W3CDTF">2021-01-17T13:04:51Z</dcterms:modified>
</cp:coreProperties>
</file>