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wav" ContentType="audio/x-wav"/>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Lst>
  <p:sldIdLst>
    <p:sldId id="298" r:id="rId3"/>
    <p:sldId id="258" r:id="rId4"/>
    <p:sldId id="284" r:id="rId5"/>
    <p:sldId id="275" r:id="rId6"/>
    <p:sldId id="307" r:id="rId7"/>
    <p:sldId id="294" r:id="rId8"/>
    <p:sldId id="300" r:id="rId9"/>
    <p:sldId id="269"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7" d="100"/>
          <a:sy n="87" d="100"/>
        </p:scale>
        <p:origin x="528"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a:extLst>
              <a:ext uri="{FF2B5EF4-FFF2-40B4-BE49-F238E27FC236}">
                <a16:creationId xmlns:a16="http://schemas.microsoft.com/office/drawing/2014/main" id="{05F0D2C7-7699-4659-8B65-EFCD32F3992B}"/>
              </a:ext>
            </a:extLst>
          </p:cNvPr>
          <p:cNvSpPr>
            <a:spLocks noChangeShapeType="1"/>
          </p:cNvSpPr>
          <p:nvPr/>
        </p:nvSpPr>
        <p:spPr bwMode="auto">
          <a:xfrm>
            <a:off x="9753600" y="1066800"/>
            <a:ext cx="0" cy="4495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sz="1800"/>
          </a:p>
        </p:txBody>
      </p:sp>
      <p:grpSp>
        <p:nvGrpSpPr>
          <p:cNvPr id="5" name="Group 8">
            <a:extLst>
              <a:ext uri="{FF2B5EF4-FFF2-40B4-BE49-F238E27FC236}">
                <a16:creationId xmlns:a16="http://schemas.microsoft.com/office/drawing/2014/main" id="{C4DB77AF-83E2-4FD5-A1B5-52AF55E75CD0}"/>
              </a:ext>
            </a:extLst>
          </p:cNvPr>
          <p:cNvGrpSpPr>
            <a:grpSpLocks/>
          </p:cNvGrpSpPr>
          <p:nvPr/>
        </p:nvGrpSpPr>
        <p:grpSpPr bwMode="auto">
          <a:xfrm>
            <a:off x="9990667" y="2992438"/>
            <a:ext cx="1784351" cy="2189162"/>
            <a:chOff x="4704" y="1885"/>
            <a:chExt cx="843" cy="1379"/>
          </a:xfrm>
        </p:grpSpPr>
        <p:sp>
          <p:nvSpPr>
            <p:cNvPr id="6" name="Oval 9">
              <a:extLst>
                <a:ext uri="{FF2B5EF4-FFF2-40B4-BE49-F238E27FC236}">
                  <a16:creationId xmlns:a16="http://schemas.microsoft.com/office/drawing/2014/main" id="{AA6F87CE-C5D3-4CD1-AB44-31A0B1172D1D}"/>
                </a:ext>
              </a:extLst>
            </p:cNvPr>
            <p:cNvSpPr>
              <a:spLocks noChangeArrowheads="1"/>
            </p:cNvSpPr>
            <p:nvPr/>
          </p:nvSpPr>
          <p:spPr bwMode="auto">
            <a:xfrm>
              <a:off x="4704" y="1885"/>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endParaRPr lang="en-US" altLang="en-US" sz="1800">
                <a:latin typeface=".VnTime" panose="020B7200000000000000" pitchFamily="34" charset="0"/>
              </a:endParaRPr>
            </a:p>
          </p:txBody>
        </p:sp>
        <p:sp>
          <p:nvSpPr>
            <p:cNvPr id="7" name="Oval 10">
              <a:extLst>
                <a:ext uri="{FF2B5EF4-FFF2-40B4-BE49-F238E27FC236}">
                  <a16:creationId xmlns:a16="http://schemas.microsoft.com/office/drawing/2014/main" id="{DE05B3AF-F02D-45C0-A64A-15A850E653A8}"/>
                </a:ext>
              </a:extLst>
            </p:cNvPr>
            <p:cNvSpPr>
              <a:spLocks noChangeArrowheads="1"/>
            </p:cNvSpPr>
            <p:nvPr/>
          </p:nvSpPr>
          <p:spPr bwMode="auto">
            <a:xfrm>
              <a:off x="4883" y="1885"/>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endParaRPr lang="en-US" altLang="en-US" sz="1800">
                <a:latin typeface=".VnTime" panose="020B7200000000000000" pitchFamily="34" charset="0"/>
              </a:endParaRPr>
            </a:p>
          </p:txBody>
        </p:sp>
        <p:sp>
          <p:nvSpPr>
            <p:cNvPr id="8" name="Oval 11">
              <a:extLst>
                <a:ext uri="{FF2B5EF4-FFF2-40B4-BE49-F238E27FC236}">
                  <a16:creationId xmlns:a16="http://schemas.microsoft.com/office/drawing/2014/main" id="{2D25D7D6-4F9C-4F75-9F68-A1A2E4750755}"/>
                </a:ext>
              </a:extLst>
            </p:cNvPr>
            <p:cNvSpPr>
              <a:spLocks noChangeArrowheads="1"/>
            </p:cNvSpPr>
            <p:nvPr/>
          </p:nvSpPr>
          <p:spPr bwMode="auto">
            <a:xfrm>
              <a:off x="5062" y="1885"/>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endParaRPr lang="en-US" altLang="en-US" sz="1800">
                <a:latin typeface=".VnTime" panose="020B7200000000000000" pitchFamily="34" charset="0"/>
              </a:endParaRPr>
            </a:p>
          </p:txBody>
        </p:sp>
        <p:sp>
          <p:nvSpPr>
            <p:cNvPr id="9" name="Oval 12">
              <a:extLst>
                <a:ext uri="{FF2B5EF4-FFF2-40B4-BE49-F238E27FC236}">
                  <a16:creationId xmlns:a16="http://schemas.microsoft.com/office/drawing/2014/main" id="{FB54FA86-7D7E-4D9C-A401-80B127D46F60}"/>
                </a:ext>
              </a:extLst>
            </p:cNvPr>
            <p:cNvSpPr>
              <a:spLocks noChangeArrowheads="1"/>
            </p:cNvSpPr>
            <p:nvPr/>
          </p:nvSpPr>
          <p:spPr bwMode="auto">
            <a:xfrm>
              <a:off x="4704" y="2064"/>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endParaRPr lang="en-US" altLang="en-US" sz="1800">
                <a:latin typeface=".VnTime" panose="020B7200000000000000" pitchFamily="34" charset="0"/>
              </a:endParaRPr>
            </a:p>
          </p:txBody>
        </p:sp>
        <p:sp>
          <p:nvSpPr>
            <p:cNvPr id="10" name="Oval 13">
              <a:extLst>
                <a:ext uri="{FF2B5EF4-FFF2-40B4-BE49-F238E27FC236}">
                  <a16:creationId xmlns:a16="http://schemas.microsoft.com/office/drawing/2014/main" id="{6744448A-C96E-42A2-B0A1-1B3372075FF2}"/>
                </a:ext>
              </a:extLst>
            </p:cNvPr>
            <p:cNvSpPr>
              <a:spLocks noChangeArrowheads="1"/>
            </p:cNvSpPr>
            <p:nvPr/>
          </p:nvSpPr>
          <p:spPr bwMode="auto">
            <a:xfrm>
              <a:off x="4883" y="2064"/>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endParaRPr lang="en-US" altLang="en-US" sz="1800">
                <a:latin typeface=".VnTime" panose="020B7200000000000000" pitchFamily="34" charset="0"/>
              </a:endParaRPr>
            </a:p>
          </p:txBody>
        </p:sp>
        <p:sp>
          <p:nvSpPr>
            <p:cNvPr id="11" name="Oval 14">
              <a:extLst>
                <a:ext uri="{FF2B5EF4-FFF2-40B4-BE49-F238E27FC236}">
                  <a16:creationId xmlns:a16="http://schemas.microsoft.com/office/drawing/2014/main" id="{FABEAC5F-5971-48E6-A545-C85C958DC016}"/>
                </a:ext>
              </a:extLst>
            </p:cNvPr>
            <p:cNvSpPr>
              <a:spLocks noChangeArrowheads="1"/>
            </p:cNvSpPr>
            <p:nvPr/>
          </p:nvSpPr>
          <p:spPr bwMode="auto">
            <a:xfrm>
              <a:off x="5062" y="2064"/>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endParaRPr lang="en-US" altLang="en-US" sz="1800">
                <a:latin typeface=".VnTime" panose="020B7200000000000000" pitchFamily="34" charset="0"/>
              </a:endParaRPr>
            </a:p>
          </p:txBody>
        </p:sp>
        <p:sp>
          <p:nvSpPr>
            <p:cNvPr id="12" name="Oval 15">
              <a:extLst>
                <a:ext uri="{FF2B5EF4-FFF2-40B4-BE49-F238E27FC236}">
                  <a16:creationId xmlns:a16="http://schemas.microsoft.com/office/drawing/2014/main" id="{02C7C061-2695-41B7-A821-274CC5A6D8AC}"/>
                </a:ext>
              </a:extLst>
            </p:cNvPr>
            <p:cNvSpPr>
              <a:spLocks noChangeArrowheads="1"/>
            </p:cNvSpPr>
            <p:nvPr/>
          </p:nvSpPr>
          <p:spPr bwMode="auto">
            <a:xfrm>
              <a:off x="5241" y="2064"/>
              <a:ext cx="127" cy="127"/>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endParaRPr lang="en-US" altLang="en-US" sz="1800">
                <a:latin typeface=".VnTime" panose="020B7200000000000000" pitchFamily="34" charset="0"/>
              </a:endParaRPr>
            </a:p>
          </p:txBody>
        </p:sp>
        <p:sp>
          <p:nvSpPr>
            <p:cNvPr id="13" name="Oval 16">
              <a:extLst>
                <a:ext uri="{FF2B5EF4-FFF2-40B4-BE49-F238E27FC236}">
                  <a16:creationId xmlns:a16="http://schemas.microsoft.com/office/drawing/2014/main" id="{713A9CC2-62AB-4F1A-9AE1-66C547A8AC81}"/>
                </a:ext>
              </a:extLst>
            </p:cNvPr>
            <p:cNvSpPr>
              <a:spLocks noChangeArrowheads="1"/>
            </p:cNvSpPr>
            <p:nvPr/>
          </p:nvSpPr>
          <p:spPr bwMode="auto">
            <a:xfrm>
              <a:off x="4704" y="2243"/>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endParaRPr lang="en-US" altLang="en-US" sz="1800">
                <a:latin typeface=".VnTime" panose="020B7200000000000000" pitchFamily="34" charset="0"/>
              </a:endParaRPr>
            </a:p>
          </p:txBody>
        </p:sp>
        <p:sp>
          <p:nvSpPr>
            <p:cNvPr id="14" name="Oval 17">
              <a:extLst>
                <a:ext uri="{FF2B5EF4-FFF2-40B4-BE49-F238E27FC236}">
                  <a16:creationId xmlns:a16="http://schemas.microsoft.com/office/drawing/2014/main" id="{6D9BE273-8C76-48D5-A38C-9AEAD9A5B0BA}"/>
                </a:ext>
              </a:extLst>
            </p:cNvPr>
            <p:cNvSpPr>
              <a:spLocks noChangeArrowheads="1"/>
            </p:cNvSpPr>
            <p:nvPr/>
          </p:nvSpPr>
          <p:spPr bwMode="auto">
            <a:xfrm>
              <a:off x="4883" y="2243"/>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endParaRPr lang="en-US" altLang="en-US" sz="1800">
                <a:latin typeface=".VnTime" panose="020B7200000000000000" pitchFamily="34" charset="0"/>
              </a:endParaRPr>
            </a:p>
          </p:txBody>
        </p:sp>
        <p:sp>
          <p:nvSpPr>
            <p:cNvPr id="15" name="Oval 18">
              <a:extLst>
                <a:ext uri="{FF2B5EF4-FFF2-40B4-BE49-F238E27FC236}">
                  <a16:creationId xmlns:a16="http://schemas.microsoft.com/office/drawing/2014/main" id="{456302F6-39E8-49AF-9D6A-83D6C740CEB4}"/>
                </a:ext>
              </a:extLst>
            </p:cNvPr>
            <p:cNvSpPr>
              <a:spLocks noChangeArrowheads="1"/>
            </p:cNvSpPr>
            <p:nvPr/>
          </p:nvSpPr>
          <p:spPr bwMode="auto">
            <a:xfrm>
              <a:off x="5062" y="2243"/>
              <a:ext cx="127" cy="127"/>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endParaRPr lang="en-US" altLang="en-US" sz="1800">
                <a:latin typeface=".VnTime" panose="020B7200000000000000" pitchFamily="34" charset="0"/>
              </a:endParaRPr>
            </a:p>
          </p:txBody>
        </p:sp>
        <p:sp>
          <p:nvSpPr>
            <p:cNvPr id="16" name="Oval 19">
              <a:extLst>
                <a:ext uri="{FF2B5EF4-FFF2-40B4-BE49-F238E27FC236}">
                  <a16:creationId xmlns:a16="http://schemas.microsoft.com/office/drawing/2014/main" id="{A03D9938-3E1E-45AC-9526-E0213D8A1146}"/>
                </a:ext>
              </a:extLst>
            </p:cNvPr>
            <p:cNvSpPr>
              <a:spLocks noChangeArrowheads="1"/>
            </p:cNvSpPr>
            <p:nvPr/>
          </p:nvSpPr>
          <p:spPr bwMode="auto">
            <a:xfrm>
              <a:off x="5241" y="2243"/>
              <a:ext cx="127" cy="127"/>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endParaRPr lang="en-US" altLang="en-US" sz="1800">
                <a:latin typeface=".VnTime" panose="020B7200000000000000" pitchFamily="34" charset="0"/>
              </a:endParaRPr>
            </a:p>
          </p:txBody>
        </p:sp>
        <p:sp>
          <p:nvSpPr>
            <p:cNvPr id="17" name="Oval 20">
              <a:extLst>
                <a:ext uri="{FF2B5EF4-FFF2-40B4-BE49-F238E27FC236}">
                  <a16:creationId xmlns:a16="http://schemas.microsoft.com/office/drawing/2014/main" id="{7DF4F8E7-A307-4D43-9835-F009841D2A52}"/>
                </a:ext>
              </a:extLst>
            </p:cNvPr>
            <p:cNvSpPr>
              <a:spLocks noChangeArrowheads="1"/>
            </p:cNvSpPr>
            <p:nvPr/>
          </p:nvSpPr>
          <p:spPr bwMode="auto">
            <a:xfrm>
              <a:off x="5420" y="2243"/>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endParaRPr lang="en-US" altLang="en-US" sz="1800">
                <a:latin typeface=".VnTime" panose="020B7200000000000000" pitchFamily="34" charset="0"/>
              </a:endParaRPr>
            </a:p>
          </p:txBody>
        </p:sp>
        <p:sp>
          <p:nvSpPr>
            <p:cNvPr id="18" name="Oval 21">
              <a:extLst>
                <a:ext uri="{FF2B5EF4-FFF2-40B4-BE49-F238E27FC236}">
                  <a16:creationId xmlns:a16="http://schemas.microsoft.com/office/drawing/2014/main" id="{02095982-6030-4C4B-854E-E3DA6FE0294C}"/>
                </a:ext>
              </a:extLst>
            </p:cNvPr>
            <p:cNvSpPr>
              <a:spLocks noChangeArrowheads="1"/>
            </p:cNvSpPr>
            <p:nvPr/>
          </p:nvSpPr>
          <p:spPr bwMode="auto">
            <a:xfrm>
              <a:off x="4704" y="2421"/>
              <a:ext cx="127" cy="128"/>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endParaRPr lang="en-US" altLang="en-US" sz="1800">
                <a:latin typeface=".VnTime" panose="020B7200000000000000" pitchFamily="34" charset="0"/>
              </a:endParaRPr>
            </a:p>
          </p:txBody>
        </p:sp>
        <p:sp>
          <p:nvSpPr>
            <p:cNvPr id="19" name="Oval 22">
              <a:extLst>
                <a:ext uri="{FF2B5EF4-FFF2-40B4-BE49-F238E27FC236}">
                  <a16:creationId xmlns:a16="http://schemas.microsoft.com/office/drawing/2014/main" id="{A70FB16D-356C-43A3-8D51-E7C41A6F6B1C}"/>
                </a:ext>
              </a:extLst>
            </p:cNvPr>
            <p:cNvSpPr>
              <a:spLocks noChangeArrowheads="1"/>
            </p:cNvSpPr>
            <p:nvPr/>
          </p:nvSpPr>
          <p:spPr bwMode="auto">
            <a:xfrm>
              <a:off x="4883" y="2421"/>
              <a:ext cx="127" cy="128"/>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endParaRPr lang="en-US" altLang="en-US" sz="1800">
                <a:latin typeface=".VnTime" panose="020B7200000000000000" pitchFamily="34" charset="0"/>
              </a:endParaRPr>
            </a:p>
          </p:txBody>
        </p:sp>
        <p:sp>
          <p:nvSpPr>
            <p:cNvPr id="20" name="Oval 23">
              <a:extLst>
                <a:ext uri="{FF2B5EF4-FFF2-40B4-BE49-F238E27FC236}">
                  <a16:creationId xmlns:a16="http://schemas.microsoft.com/office/drawing/2014/main" id="{0689ED9D-5DBB-4EB8-9301-069FD550A15D}"/>
                </a:ext>
              </a:extLst>
            </p:cNvPr>
            <p:cNvSpPr>
              <a:spLocks noChangeArrowheads="1"/>
            </p:cNvSpPr>
            <p:nvPr/>
          </p:nvSpPr>
          <p:spPr bwMode="auto">
            <a:xfrm>
              <a:off x="5062" y="2421"/>
              <a:ext cx="127" cy="128"/>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endParaRPr lang="en-US" altLang="en-US" sz="1800">
                <a:latin typeface=".VnTime" panose="020B7200000000000000" pitchFamily="34" charset="0"/>
              </a:endParaRPr>
            </a:p>
          </p:txBody>
        </p:sp>
        <p:sp>
          <p:nvSpPr>
            <p:cNvPr id="21" name="Oval 24">
              <a:extLst>
                <a:ext uri="{FF2B5EF4-FFF2-40B4-BE49-F238E27FC236}">
                  <a16:creationId xmlns:a16="http://schemas.microsoft.com/office/drawing/2014/main" id="{ABB364FA-D99C-456F-9F56-0C442D6671AB}"/>
                </a:ext>
              </a:extLst>
            </p:cNvPr>
            <p:cNvSpPr>
              <a:spLocks noChangeArrowheads="1"/>
            </p:cNvSpPr>
            <p:nvPr/>
          </p:nvSpPr>
          <p:spPr bwMode="auto">
            <a:xfrm>
              <a:off x="5241" y="2421"/>
              <a:ext cx="127" cy="128"/>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endParaRPr lang="en-US" altLang="en-US" sz="1800">
                <a:latin typeface=".VnTime" panose="020B7200000000000000" pitchFamily="34" charset="0"/>
              </a:endParaRPr>
            </a:p>
          </p:txBody>
        </p:sp>
        <p:sp>
          <p:nvSpPr>
            <p:cNvPr id="22" name="Oval 25">
              <a:extLst>
                <a:ext uri="{FF2B5EF4-FFF2-40B4-BE49-F238E27FC236}">
                  <a16:creationId xmlns:a16="http://schemas.microsoft.com/office/drawing/2014/main" id="{33AD53A6-AEC8-49AF-9633-A5F02CD529BC}"/>
                </a:ext>
              </a:extLst>
            </p:cNvPr>
            <p:cNvSpPr>
              <a:spLocks noChangeArrowheads="1"/>
            </p:cNvSpPr>
            <p:nvPr/>
          </p:nvSpPr>
          <p:spPr bwMode="auto">
            <a:xfrm>
              <a:off x="4704" y="2600"/>
              <a:ext cx="127" cy="128"/>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endParaRPr lang="en-US" altLang="en-US" sz="1800">
                <a:latin typeface=".VnTime" panose="020B7200000000000000" pitchFamily="34" charset="0"/>
              </a:endParaRPr>
            </a:p>
          </p:txBody>
        </p:sp>
        <p:sp>
          <p:nvSpPr>
            <p:cNvPr id="23" name="Oval 26">
              <a:extLst>
                <a:ext uri="{FF2B5EF4-FFF2-40B4-BE49-F238E27FC236}">
                  <a16:creationId xmlns:a16="http://schemas.microsoft.com/office/drawing/2014/main" id="{E55FA2EF-DDCA-4AD5-9A0B-ACD6C4CE8283}"/>
                </a:ext>
              </a:extLst>
            </p:cNvPr>
            <p:cNvSpPr>
              <a:spLocks noChangeArrowheads="1"/>
            </p:cNvSpPr>
            <p:nvPr/>
          </p:nvSpPr>
          <p:spPr bwMode="auto">
            <a:xfrm>
              <a:off x="4883" y="2600"/>
              <a:ext cx="127" cy="128"/>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endParaRPr lang="en-US" altLang="en-US" sz="1800">
                <a:latin typeface=".VnTime" panose="020B7200000000000000" pitchFamily="34" charset="0"/>
              </a:endParaRPr>
            </a:p>
          </p:txBody>
        </p:sp>
        <p:sp>
          <p:nvSpPr>
            <p:cNvPr id="24" name="Oval 27">
              <a:extLst>
                <a:ext uri="{FF2B5EF4-FFF2-40B4-BE49-F238E27FC236}">
                  <a16:creationId xmlns:a16="http://schemas.microsoft.com/office/drawing/2014/main" id="{B5F0DC3D-BA21-4542-998A-20E6ECD1928F}"/>
                </a:ext>
              </a:extLst>
            </p:cNvPr>
            <p:cNvSpPr>
              <a:spLocks noChangeArrowheads="1"/>
            </p:cNvSpPr>
            <p:nvPr/>
          </p:nvSpPr>
          <p:spPr bwMode="auto">
            <a:xfrm>
              <a:off x="5062" y="2600"/>
              <a:ext cx="127" cy="128"/>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endParaRPr lang="en-US" altLang="en-US" sz="1800">
                <a:latin typeface=".VnTime" panose="020B7200000000000000" pitchFamily="34" charset="0"/>
              </a:endParaRPr>
            </a:p>
          </p:txBody>
        </p:sp>
        <p:sp>
          <p:nvSpPr>
            <p:cNvPr id="25" name="Oval 28">
              <a:extLst>
                <a:ext uri="{FF2B5EF4-FFF2-40B4-BE49-F238E27FC236}">
                  <a16:creationId xmlns:a16="http://schemas.microsoft.com/office/drawing/2014/main" id="{58906FCC-6949-488A-9A93-82E7FA5922B5}"/>
                </a:ext>
              </a:extLst>
            </p:cNvPr>
            <p:cNvSpPr>
              <a:spLocks noChangeArrowheads="1"/>
            </p:cNvSpPr>
            <p:nvPr/>
          </p:nvSpPr>
          <p:spPr bwMode="auto">
            <a:xfrm>
              <a:off x="5241" y="2600"/>
              <a:ext cx="127" cy="128"/>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endParaRPr lang="en-US" altLang="en-US" sz="1800">
                <a:latin typeface=".VnTime" panose="020B7200000000000000" pitchFamily="34" charset="0"/>
              </a:endParaRPr>
            </a:p>
          </p:txBody>
        </p:sp>
        <p:sp>
          <p:nvSpPr>
            <p:cNvPr id="26" name="Oval 29">
              <a:extLst>
                <a:ext uri="{FF2B5EF4-FFF2-40B4-BE49-F238E27FC236}">
                  <a16:creationId xmlns:a16="http://schemas.microsoft.com/office/drawing/2014/main" id="{B38C7AEC-4C41-41DB-8E0D-4C3D1169353E}"/>
                </a:ext>
              </a:extLst>
            </p:cNvPr>
            <p:cNvSpPr>
              <a:spLocks noChangeArrowheads="1"/>
            </p:cNvSpPr>
            <p:nvPr/>
          </p:nvSpPr>
          <p:spPr bwMode="auto">
            <a:xfrm>
              <a:off x="5420" y="2600"/>
              <a:ext cx="127" cy="128"/>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endParaRPr lang="en-US" altLang="en-US" sz="1800">
                <a:latin typeface=".VnTime" panose="020B7200000000000000" pitchFamily="34" charset="0"/>
              </a:endParaRPr>
            </a:p>
          </p:txBody>
        </p:sp>
        <p:sp>
          <p:nvSpPr>
            <p:cNvPr id="27" name="Oval 30">
              <a:extLst>
                <a:ext uri="{FF2B5EF4-FFF2-40B4-BE49-F238E27FC236}">
                  <a16:creationId xmlns:a16="http://schemas.microsoft.com/office/drawing/2014/main" id="{9F948738-370C-4A2D-A8CE-EBD053960002}"/>
                </a:ext>
              </a:extLst>
            </p:cNvPr>
            <p:cNvSpPr>
              <a:spLocks noChangeArrowheads="1"/>
            </p:cNvSpPr>
            <p:nvPr/>
          </p:nvSpPr>
          <p:spPr bwMode="auto">
            <a:xfrm>
              <a:off x="4704" y="2779"/>
              <a:ext cx="127" cy="127"/>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endParaRPr lang="en-US" altLang="en-US" sz="1800">
                <a:latin typeface=".VnTime" panose="020B7200000000000000" pitchFamily="34" charset="0"/>
              </a:endParaRPr>
            </a:p>
          </p:txBody>
        </p:sp>
        <p:sp>
          <p:nvSpPr>
            <p:cNvPr id="28" name="Oval 31">
              <a:extLst>
                <a:ext uri="{FF2B5EF4-FFF2-40B4-BE49-F238E27FC236}">
                  <a16:creationId xmlns:a16="http://schemas.microsoft.com/office/drawing/2014/main" id="{8DD50242-5FB1-4CD9-9100-6980FE031E37}"/>
                </a:ext>
              </a:extLst>
            </p:cNvPr>
            <p:cNvSpPr>
              <a:spLocks noChangeArrowheads="1"/>
            </p:cNvSpPr>
            <p:nvPr/>
          </p:nvSpPr>
          <p:spPr bwMode="auto">
            <a:xfrm>
              <a:off x="4883" y="2779"/>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endParaRPr lang="en-US" altLang="en-US" sz="1800">
                <a:latin typeface=".VnTime" panose="020B7200000000000000" pitchFamily="34" charset="0"/>
              </a:endParaRPr>
            </a:p>
          </p:txBody>
        </p:sp>
        <p:sp>
          <p:nvSpPr>
            <p:cNvPr id="29" name="Oval 32">
              <a:extLst>
                <a:ext uri="{FF2B5EF4-FFF2-40B4-BE49-F238E27FC236}">
                  <a16:creationId xmlns:a16="http://schemas.microsoft.com/office/drawing/2014/main" id="{A5EE8D14-015C-4846-B426-F2D48EC27CB9}"/>
                </a:ext>
              </a:extLst>
            </p:cNvPr>
            <p:cNvSpPr>
              <a:spLocks noChangeArrowheads="1"/>
            </p:cNvSpPr>
            <p:nvPr/>
          </p:nvSpPr>
          <p:spPr bwMode="auto">
            <a:xfrm>
              <a:off x="5062" y="2779"/>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endParaRPr lang="en-US" altLang="en-US" sz="1800">
                <a:latin typeface=".VnTime" panose="020B7200000000000000" pitchFamily="34" charset="0"/>
              </a:endParaRPr>
            </a:p>
          </p:txBody>
        </p:sp>
        <p:sp>
          <p:nvSpPr>
            <p:cNvPr id="30" name="Oval 33">
              <a:extLst>
                <a:ext uri="{FF2B5EF4-FFF2-40B4-BE49-F238E27FC236}">
                  <a16:creationId xmlns:a16="http://schemas.microsoft.com/office/drawing/2014/main" id="{74929370-E419-425C-BC3C-C37EF04A66B1}"/>
                </a:ext>
              </a:extLst>
            </p:cNvPr>
            <p:cNvSpPr>
              <a:spLocks noChangeArrowheads="1"/>
            </p:cNvSpPr>
            <p:nvPr/>
          </p:nvSpPr>
          <p:spPr bwMode="auto">
            <a:xfrm>
              <a:off x="5241" y="2779"/>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endParaRPr lang="en-US" altLang="en-US" sz="1800">
                <a:latin typeface=".VnTime" panose="020B7200000000000000" pitchFamily="34" charset="0"/>
              </a:endParaRPr>
            </a:p>
          </p:txBody>
        </p:sp>
        <p:sp>
          <p:nvSpPr>
            <p:cNvPr id="31" name="Oval 34">
              <a:extLst>
                <a:ext uri="{FF2B5EF4-FFF2-40B4-BE49-F238E27FC236}">
                  <a16:creationId xmlns:a16="http://schemas.microsoft.com/office/drawing/2014/main" id="{0903174F-CF3E-403A-AE06-A86BE5F6026F}"/>
                </a:ext>
              </a:extLst>
            </p:cNvPr>
            <p:cNvSpPr>
              <a:spLocks noChangeArrowheads="1"/>
            </p:cNvSpPr>
            <p:nvPr/>
          </p:nvSpPr>
          <p:spPr bwMode="auto">
            <a:xfrm>
              <a:off x="4704" y="2958"/>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endParaRPr lang="en-US" altLang="en-US" sz="1800">
                <a:latin typeface=".VnTime" panose="020B7200000000000000" pitchFamily="34" charset="0"/>
              </a:endParaRPr>
            </a:p>
          </p:txBody>
        </p:sp>
        <p:sp>
          <p:nvSpPr>
            <p:cNvPr id="32" name="Oval 35">
              <a:extLst>
                <a:ext uri="{FF2B5EF4-FFF2-40B4-BE49-F238E27FC236}">
                  <a16:creationId xmlns:a16="http://schemas.microsoft.com/office/drawing/2014/main" id="{16A43DB1-84E2-4EA7-B420-698979D85CCE}"/>
                </a:ext>
              </a:extLst>
            </p:cNvPr>
            <p:cNvSpPr>
              <a:spLocks noChangeArrowheads="1"/>
            </p:cNvSpPr>
            <p:nvPr/>
          </p:nvSpPr>
          <p:spPr bwMode="auto">
            <a:xfrm>
              <a:off x="4883" y="2958"/>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endParaRPr lang="en-US" altLang="en-US" sz="1800">
                <a:latin typeface=".VnTime" panose="020B7200000000000000" pitchFamily="34" charset="0"/>
              </a:endParaRPr>
            </a:p>
          </p:txBody>
        </p:sp>
        <p:sp>
          <p:nvSpPr>
            <p:cNvPr id="33" name="Oval 36">
              <a:extLst>
                <a:ext uri="{FF2B5EF4-FFF2-40B4-BE49-F238E27FC236}">
                  <a16:creationId xmlns:a16="http://schemas.microsoft.com/office/drawing/2014/main" id="{A26F75CC-6A09-4ACE-A640-5F81B5BD70F0}"/>
                </a:ext>
              </a:extLst>
            </p:cNvPr>
            <p:cNvSpPr>
              <a:spLocks noChangeArrowheads="1"/>
            </p:cNvSpPr>
            <p:nvPr/>
          </p:nvSpPr>
          <p:spPr bwMode="auto">
            <a:xfrm>
              <a:off x="5062" y="2958"/>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endParaRPr lang="en-US" altLang="en-US" sz="1800">
                <a:latin typeface=".VnTime" panose="020B7200000000000000" pitchFamily="34" charset="0"/>
              </a:endParaRPr>
            </a:p>
          </p:txBody>
        </p:sp>
        <p:sp>
          <p:nvSpPr>
            <p:cNvPr id="34" name="Oval 37">
              <a:extLst>
                <a:ext uri="{FF2B5EF4-FFF2-40B4-BE49-F238E27FC236}">
                  <a16:creationId xmlns:a16="http://schemas.microsoft.com/office/drawing/2014/main" id="{1A369B15-6176-4F65-BE4D-EB332DCEEB7B}"/>
                </a:ext>
              </a:extLst>
            </p:cNvPr>
            <p:cNvSpPr>
              <a:spLocks noChangeArrowheads="1"/>
            </p:cNvSpPr>
            <p:nvPr/>
          </p:nvSpPr>
          <p:spPr bwMode="auto">
            <a:xfrm>
              <a:off x="5241" y="2958"/>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endParaRPr lang="en-US" altLang="en-US" sz="1800">
                <a:latin typeface=".VnTime" panose="020B7200000000000000" pitchFamily="34" charset="0"/>
              </a:endParaRPr>
            </a:p>
          </p:txBody>
        </p:sp>
        <p:sp>
          <p:nvSpPr>
            <p:cNvPr id="35" name="Oval 38">
              <a:extLst>
                <a:ext uri="{FF2B5EF4-FFF2-40B4-BE49-F238E27FC236}">
                  <a16:creationId xmlns:a16="http://schemas.microsoft.com/office/drawing/2014/main" id="{D1B30770-A48F-459E-A812-E237E7C40F7D}"/>
                </a:ext>
              </a:extLst>
            </p:cNvPr>
            <p:cNvSpPr>
              <a:spLocks noChangeArrowheads="1"/>
            </p:cNvSpPr>
            <p:nvPr/>
          </p:nvSpPr>
          <p:spPr bwMode="auto">
            <a:xfrm>
              <a:off x="4883" y="3137"/>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endParaRPr lang="en-US" altLang="en-US" sz="1800">
                <a:latin typeface=".VnTime" panose="020B7200000000000000" pitchFamily="34" charset="0"/>
              </a:endParaRPr>
            </a:p>
          </p:txBody>
        </p:sp>
        <p:sp>
          <p:nvSpPr>
            <p:cNvPr id="36" name="Oval 39">
              <a:extLst>
                <a:ext uri="{FF2B5EF4-FFF2-40B4-BE49-F238E27FC236}">
                  <a16:creationId xmlns:a16="http://schemas.microsoft.com/office/drawing/2014/main" id="{D53C9CCC-665C-4010-9807-CDEE823C8D67}"/>
                </a:ext>
              </a:extLst>
            </p:cNvPr>
            <p:cNvSpPr>
              <a:spLocks noChangeArrowheads="1"/>
            </p:cNvSpPr>
            <p:nvPr/>
          </p:nvSpPr>
          <p:spPr bwMode="auto">
            <a:xfrm>
              <a:off x="5241" y="3137"/>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endParaRPr lang="en-US" altLang="en-US" sz="1800">
                <a:latin typeface=".VnTime" panose="020B7200000000000000" pitchFamily="34" charset="0"/>
              </a:endParaRPr>
            </a:p>
          </p:txBody>
        </p:sp>
      </p:grpSp>
      <p:sp>
        <p:nvSpPr>
          <p:cNvPr id="37" name="Line 40">
            <a:extLst>
              <a:ext uri="{FF2B5EF4-FFF2-40B4-BE49-F238E27FC236}">
                <a16:creationId xmlns:a16="http://schemas.microsoft.com/office/drawing/2014/main" id="{3AD90E76-6176-493B-BFB3-DD4555F14EBA}"/>
              </a:ext>
            </a:extLst>
          </p:cNvPr>
          <p:cNvSpPr>
            <a:spLocks noChangeShapeType="1"/>
          </p:cNvSpPr>
          <p:nvPr/>
        </p:nvSpPr>
        <p:spPr bwMode="auto">
          <a:xfrm>
            <a:off x="406400" y="2819400"/>
            <a:ext cx="10972800" cy="0"/>
          </a:xfrm>
          <a:prstGeom prst="line">
            <a:avLst/>
          </a:prstGeom>
          <a:noFill/>
          <a:ln w="6350">
            <a:solidFill>
              <a:schemeClr val="tx1"/>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41987" name="Rectangle 3"/>
          <p:cNvSpPr>
            <a:spLocks noGrp="1" noChangeArrowheads="1"/>
          </p:cNvSpPr>
          <p:nvPr>
            <p:ph type="ctrTitle"/>
          </p:nvPr>
        </p:nvSpPr>
        <p:spPr>
          <a:xfrm>
            <a:off x="421217" y="466725"/>
            <a:ext cx="9042400" cy="2133600"/>
          </a:xfrm>
        </p:spPr>
        <p:txBody>
          <a:bodyPr/>
          <a:lstStyle>
            <a:lvl1pPr algn="r">
              <a:defRPr sz="4800"/>
            </a:lvl1pPr>
          </a:lstStyle>
          <a:p>
            <a:r>
              <a:rPr lang="en-US" altLang="en-US"/>
              <a:t>Click to edit Master title style</a:t>
            </a:r>
          </a:p>
        </p:txBody>
      </p:sp>
      <p:sp>
        <p:nvSpPr>
          <p:cNvPr id="41988" name="Rectangle 4"/>
          <p:cNvSpPr>
            <a:spLocks noGrp="1" noChangeArrowheads="1"/>
          </p:cNvSpPr>
          <p:nvPr>
            <p:ph type="subTitle" idx="1"/>
          </p:nvPr>
        </p:nvSpPr>
        <p:spPr>
          <a:xfrm>
            <a:off x="1132417" y="3049588"/>
            <a:ext cx="8331200" cy="2362200"/>
          </a:xfrm>
        </p:spPr>
        <p:txBody>
          <a:bodyPr/>
          <a:lstStyle>
            <a:lvl1pPr marL="0" indent="0" algn="r">
              <a:buFont typeface="Wingdings" pitchFamily="2" charset="2"/>
              <a:buNone/>
              <a:defRPr sz="3200"/>
            </a:lvl1pPr>
          </a:lstStyle>
          <a:p>
            <a:r>
              <a:rPr lang="en-US" altLang="en-US"/>
              <a:t>Click to edit Master subtitle style</a:t>
            </a:r>
          </a:p>
        </p:txBody>
      </p:sp>
      <p:sp>
        <p:nvSpPr>
          <p:cNvPr id="38" name="Rectangle 5">
            <a:extLst>
              <a:ext uri="{FF2B5EF4-FFF2-40B4-BE49-F238E27FC236}">
                <a16:creationId xmlns:a16="http://schemas.microsoft.com/office/drawing/2014/main" id="{D09FCEBB-A7CA-46B0-8CD4-A6F09937C6ED}"/>
              </a:ext>
            </a:extLst>
          </p:cNvPr>
          <p:cNvSpPr>
            <a:spLocks noGrp="1" noChangeArrowheads="1"/>
          </p:cNvSpPr>
          <p:nvPr>
            <p:ph type="dt" sz="half" idx="10"/>
          </p:nvPr>
        </p:nvSpPr>
        <p:spPr/>
        <p:txBody>
          <a:bodyPr/>
          <a:lstStyle>
            <a:lvl1pPr>
              <a:defRPr/>
            </a:lvl1pPr>
          </a:lstStyle>
          <a:p>
            <a:pPr>
              <a:defRPr/>
            </a:pPr>
            <a:endParaRPr lang="en-US" altLang="en-US"/>
          </a:p>
        </p:txBody>
      </p:sp>
      <p:sp>
        <p:nvSpPr>
          <p:cNvPr id="39" name="Rectangle 6">
            <a:extLst>
              <a:ext uri="{FF2B5EF4-FFF2-40B4-BE49-F238E27FC236}">
                <a16:creationId xmlns:a16="http://schemas.microsoft.com/office/drawing/2014/main" id="{0E3DBCF3-BD80-4CE8-A293-6AECD1956B1D}"/>
              </a:ext>
            </a:extLst>
          </p:cNvPr>
          <p:cNvSpPr>
            <a:spLocks noGrp="1" noChangeArrowheads="1"/>
          </p:cNvSpPr>
          <p:nvPr>
            <p:ph type="ftr" sz="quarter" idx="11"/>
          </p:nvPr>
        </p:nvSpPr>
        <p:spPr/>
        <p:txBody>
          <a:bodyPr/>
          <a:lstStyle>
            <a:lvl1pPr>
              <a:defRPr/>
            </a:lvl1pPr>
          </a:lstStyle>
          <a:p>
            <a:pPr>
              <a:defRPr/>
            </a:pPr>
            <a:endParaRPr lang="en-US" altLang="en-US"/>
          </a:p>
        </p:txBody>
      </p:sp>
      <p:sp>
        <p:nvSpPr>
          <p:cNvPr id="40" name="Rectangle 7">
            <a:extLst>
              <a:ext uri="{FF2B5EF4-FFF2-40B4-BE49-F238E27FC236}">
                <a16:creationId xmlns:a16="http://schemas.microsoft.com/office/drawing/2014/main" id="{B4AA6C79-B8A2-49A1-AF3D-E7F996B0B627}"/>
              </a:ext>
            </a:extLst>
          </p:cNvPr>
          <p:cNvSpPr>
            <a:spLocks noGrp="1" noChangeArrowheads="1"/>
          </p:cNvSpPr>
          <p:nvPr>
            <p:ph type="sldNum" sz="quarter" idx="12"/>
          </p:nvPr>
        </p:nvSpPr>
        <p:spPr/>
        <p:txBody>
          <a:bodyPr/>
          <a:lstStyle>
            <a:lvl1pPr>
              <a:defRPr/>
            </a:lvl1pPr>
          </a:lstStyle>
          <a:p>
            <a:fld id="{FE65760F-F8D8-4E5A-A9B1-4DB1F9FAF2BC}" type="slidenum">
              <a:rPr lang="en-US" altLang="en-US"/>
              <a:pPr/>
              <a:t>‹#›</a:t>
            </a:fld>
            <a:endParaRPr lang="en-US" altLang="en-US"/>
          </a:p>
        </p:txBody>
      </p:sp>
    </p:spTree>
    <p:extLst>
      <p:ext uri="{BB962C8B-B14F-4D97-AF65-F5344CB8AC3E}">
        <p14:creationId xmlns:p14="http://schemas.microsoft.com/office/powerpoint/2010/main" val="28406553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a:extLst>
              <a:ext uri="{FF2B5EF4-FFF2-40B4-BE49-F238E27FC236}">
                <a16:creationId xmlns:a16="http://schemas.microsoft.com/office/drawing/2014/main" id="{3734E364-F665-4F95-9A34-1D05CD426843}"/>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a:extLst>
              <a:ext uri="{FF2B5EF4-FFF2-40B4-BE49-F238E27FC236}">
                <a16:creationId xmlns:a16="http://schemas.microsoft.com/office/drawing/2014/main" id="{1362E93E-CEC3-44C5-9638-2094EAEE672B}"/>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a:extLst>
              <a:ext uri="{FF2B5EF4-FFF2-40B4-BE49-F238E27FC236}">
                <a16:creationId xmlns:a16="http://schemas.microsoft.com/office/drawing/2014/main" id="{13F5E83E-27E0-4602-B097-B10CF076165F}"/>
              </a:ext>
            </a:extLst>
          </p:cNvPr>
          <p:cNvSpPr>
            <a:spLocks noGrp="1" noChangeArrowheads="1"/>
          </p:cNvSpPr>
          <p:nvPr>
            <p:ph type="sldNum" sz="quarter" idx="12"/>
          </p:nvPr>
        </p:nvSpPr>
        <p:spPr>
          <a:ln/>
        </p:spPr>
        <p:txBody>
          <a:bodyPr/>
          <a:lstStyle>
            <a:lvl1pPr>
              <a:defRPr/>
            </a:lvl1pPr>
          </a:lstStyle>
          <a:p>
            <a:fld id="{4B4719CA-E68C-43A7-A782-539F56BEA97E}" type="slidenum">
              <a:rPr lang="en-US" altLang="en-US"/>
              <a:pPr/>
              <a:t>‹#›</a:t>
            </a:fld>
            <a:endParaRPr lang="en-US" altLang="en-US"/>
          </a:p>
        </p:txBody>
      </p:sp>
    </p:spTree>
    <p:extLst>
      <p:ext uri="{BB962C8B-B14F-4D97-AF65-F5344CB8AC3E}">
        <p14:creationId xmlns:p14="http://schemas.microsoft.com/office/powerpoint/2010/main" val="32602589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22239"/>
            <a:ext cx="2743200" cy="60086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122239"/>
            <a:ext cx="8026400" cy="60086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a:extLst>
              <a:ext uri="{FF2B5EF4-FFF2-40B4-BE49-F238E27FC236}">
                <a16:creationId xmlns:a16="http://schemas.microsoft.com/office/drawing/2014/main" id="{725A7CC6-AF82-4F8E-9535-DE66BA2DE2D6}"/>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a:extLst>
              <a:ext uri="{FF2B5EF4-FFF2-40B4-BE49-F238E27FC236}">
                <a16:creationId xmlns:a16="http://schemas.microsoft.com/office/drawing/2014/main" id="{2AB43527-BCC7-432C-9E1A-EEB6512FC70B}"/>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a:extLst>
              <a:ext uri="{FF2B5EF4-FFF2-40B4-BE49-F238E27FC236}">
                <a16:creationId xmlns:a16="http://schemas.microsoft.com/office/drawing/2014/main" id="{72DDEFF3-DAE6-4452-8984-1F87B3C0A212}"/>
              </a:ext>
            </a:extLst>
          </p:cNvPr>
          <p:cNvSpPr>
            <a:spLocks noGrp="1" noChangeArrowheads="1"/>
          </p:cNvSpPr>
          <p:nvPr>
            <p:ph type="sldNum" sz="quarter" idx="12"/>
          </p:nvPr>
        </p:nvSpPr>
        <p:spPr>
          <a:ln/>
        </p:spPr>
        <p:txBody>
          <a:bodyPr/>
          <a:lstStyle>
            <a:lvl1pPr>
              <a:defRPr/>
            </a:lvl1pPr>
          </a:lstStyle>
          <a:p>
            <a:fld id="{E55C62AC-6279-4AD6-86DD-9762952F1AEB}" type="slidenum">
              <a:rPr lang="en-US" altLang="en-US"/>
              <a:pPr/>
              <a:t>‹#›</a:t>
            </a:fld>
            <a:endParaRPr lang="en-US" altLang="en-US"/>
          </a:p>
        </p:txBody>
      </p:sp>
    </p:spTree>
    <p:extLst>
      <p:ext uri="{BB962C8B-B14F-4D97-AF65-F5344CB8AC3E}">
        <p14:creationId xmlns:p14="http://schemas.microsoft.com/office/powerpoint/2010/main" val="13004513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10972800" cy="1371600"/>
          </a:xfrm>
        </p:spPr>
        <p:txBody>
          <a:bodyPr/>
          <a:lstStyle/>
          <a:p>
            <a:r>
              <a:rPr lang="en-US"/>
              <a:t>Click to edit Master title style</a:t>
            </a:r>
          </a:p>
        </p:txBody>
      </p:sp>
      <p:sp>
        <p:nvSpPr>
          <p:cNvPr id="3" name="Content Placeholder 2"/>
          <p:cNvSpPr>
            <a:spLocks noGrp="1"/>
          </p:cNvSpPr>
          <p:nvPr>
            <p:ph sz="half" idx="1"/>
          </p:nvPr>
        </p:nvSpPr>
        <p:spPr>
          <a:xfrm>
            <a:off x="609600" y="1981200"/>
            <a:ext cx="53848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6197600" y="1981200"/>
            <a:ext cx="53848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197600" y="4114800"/>
            <a:ext cx="53848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5">
            <a:extLst>
              <a:ext uri="{FF2B5EF4-FFF2-40B4-BE49-F238E27FC236}">
                <a16:creationId xmlns:a16="http://schemas.microsoft.com/office/drawing/2014/main" id="{ABF99D05-CA68-4207-83CD-FAC738230A85}"/>
              </a:ext>
            </a:extLst>
          </p:cNvPr>
          <p:cNvSpPr>
            <a:spLocks noGrp="1"/>
          </p:cNvSpPr>
          <p:nvPr>
            <p:ph type="dt" sz="half" idx="10"/>
          </p:nvPr>
        </p:nvSpPr>
        <p:spPr>
          <a:xfrm>
            <a:off x="609600" y="6245225"/>
            <a:ext cx="2844800" cy="476250"/>
          </a:xfrm>
        </p:spPr>
        <p:txBody>
          <a:bodyPr/>
          <a:lstStyle>
            <a:lvl1pPr>
              <a:defRPr/>
            </a:lvl1pPr>
          </a:lstStyle>
          <a:p>
            <a:pPr>
              <a:defRPr/>
            </a:pPr>
            <a:endParaRPr lang="en-US"/>
          </a:p>
        </p:txBody>
      </p:sp>
      <p:sp>
        <p:nvSpPr>
          <p:cNvPr id="7" name="Footer Placeholder 6">
            <a:extLst>
              <a:ext uri="{FF2B5EF4-FFF2-40B4-BE49-F238E27FC236}">
                <a16:creationId xmlns:a16="http://schemas.microsoft.com/office/drawing/2014/main" id="{A4CB49DA-EA13-47E8-95ED-5D2DF5F09720}"/>
              </a:ext>
            </a:extLst>
          </p:cNvPr>
          <p:cNvSpPr>
            <a:spLocks noGrp="1"/>
          </p:cNvSpPr>
          <p:nvPr>
            <p:ph type="ftr" sz="quarter" idx="11"/>
          </p:nvPr>
        </p:nvSpPr>
        <p:spPr>
          <a:xfrm>
            <a:off x="4165600" y="6245225"/>
            <a:ext cx="3860800" cy="476250"/>
          </a:xfrm>
        </p:spPr>
        <p:txBody>
          <a:bodyPr/>
          <a:lstStyle>
            <a:lvl1pPr>
              <a:defRPr/>
            </a:lvl1pPr>
          </a:lstStyle>
          <a:p>
            <a:pPr>
              <a:defRPr/>
            </a:pPr>
            <a:endParaRPr lang="en-US"/>
          </a:p>
        </p:txBody>
      </p:sp>
      <p:sp>
        <p:nvSpPr>
          <p:cNvPr id="8" name="Slide Number Placeholder 7">
            <a:extLst>
              <a:ext uri="{FF2B5EF4-FFF2-40B4-BE49-F238E27FC236}">
                <a16:creationId xmlns:a16="http://schemas.microsoft.com/office/drawing/2014/main" id="{05AD58E9-DBC5-4682-AAED-40FFA9328290}"/>
              </a:ext>
            </a:extLst>
          </p:cNvPr>
          <p:cNvSpPr>
            <a:spLocks noGrp="1"/>
          </p:cNvSpPr>
          <p:nvPr>
            <p:ph type="sldNum" sz="quarter" idx="12"/>
          </p:nvPr>
        </p:nvSpPr>
        <p:spPr>
          <a:xfrm>
            <a:off x="8737600" y="6245225"/>
            <a:ext cx="2844800" cy="476250"/>
          </a:xfrm>
        </p:spPr>
        <p:txBody>
          <a:bodyPr/>
          <a:lstStyle>
            <a:lvl1pPr>
              <a:defRPr/>
            </a:lvl1pPr>
          </a:lstStyle>
          <a:p>
            <a:fld id="{C5EC0E78-AC31-4AD3-A63D-F27B00AEDFF8}" type="slidenum">
              <a:rPr lang="en-US" altLang="en-US"/>
              <a:pPr/>
              <a:t>‹#›</a:t>
            </a:fld>
            <a:endParaRPr lang="en-US" altLang="en-US"/>
          </a:p>
        </p:txBody>
      </p:sp>
    </p:spTree>
    <p:extLst>
      <p:ext uri="{BB962C8B-B14F-4D97-AF65-F5344CB8AC3E}">
        <p14:creationId xmlns:p14="http://schemas.microsoft.com/office/powerpoint/2010/main" val="35971328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descr="titlemaster_med">
            <a:extLst>
              <a:ext uri="{FF2B5EF4-FFF2-40B4-BE49-F238E27FC236}">
                <a16:creationId xmlns:a16="http://schemas.microsoft.com/office/drawing/2014/main" id="{0170C3DB-71DD-4FD4-BF98-A4C60A86479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ltGray">
          <a:xfrm>
            <a:off x="0" y="1"/>
            <a:ext cx="12192000" cy="686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8006" name="Rectangle 6"/>
          <p:cNvSpPr>
            <a:spLocks noGrp="1" noChangeArrowheads="1"/>
          </p:cNvSpPr>
          <p:nvPr>
            <p:ph type="subTitle" sz="quarter" idx="1"/>
          </p:nvPr>
        </p:nvSpPr>
        <p:spPr>
          <a:xfrm>
            <a:off x="3149600" y="3429000"/>
            <a:ext cx="8534400" cy="1447800"/>
          </a:xfrm>
          <a:solidFill>
            <a:schemeClr val="bg1">
              <a:alpha val="50000"/>
            </a:schemeClr>
          </a:solidFill>
          <a:ln w="76200">
            <a:solidFill>
              <a:schemeClr val="tx1"/>
            </a:solidFill>
          </a:ln>
        </p:spPr>
        <p:txBody>
          <a:bodyPr anchor="ctr"/>
          <a:lstStyle>
            <a:lvl1pPr marL="0" indent="0" algn="ctr">
              <a:buFont typeface="Wingdings" pitchFamily="2" charset="2"/>
              <a:buNone/>
              <a:defRPr/>
            </a:lvl1pPr>
          </a:lstStyle>
          <a:p>
            <a:r>
              <a:rPr lang="en-US"/>
              <a:t>Click to edit Master subtitle style</a:t>
            </a:r>
          </a:p>
        </p:txBody>
      </p:sp>
      <p:sp>
        <p:nvSpPr>
          <p:cNvPr id="128007" name="Rectangle 7"/>
          <p:cNvSpPr>
            <a:spLocks noGrp="1" noChangeArrowheads="1"/>
          </p:cNvSpPr>
          <p:nvPr>
            <p:ph type="ctrTitle" sz="quarter"/>
          </p:nvPr>
        </p:nvSpPr>
        <p:spPr>
          <a:xfrm>
            <a:off x="1117600" y="1371600"/>
            <a:ext cx="10160000" cy="2057400"/>
          </a:xfrm>
          <a:solidFill>
            <a:schemeClr val="bg1">
              <a:alpha val="50000"/>
            </a:schemeClr>
          </a:solidFill>
          <a:ln w="76200">
            <a:solidFill>
              <a:schemeClr val="tx1"/>
            </a:solidFill>
          </a:ln>
        </p:spPr>
        <p:txBody>
          <a:bodyPr/>
          <a:lstStyle>
            <a:lvl1pPr algn="ctr">
              <a:defRPr sz="5400">
                <a:solidFill>
                  <a:schemeClr val="tx1"/>
                </a:solidFill>
              </a:defRPr>
            </a:lvl1pPr>
          </a:lstStyle>
          <a:p>
            <a:r>
              <a:rPr lang="en-US"/>
              <a:t>Click to edit Master title style</a:t>
            </a:r>
          </a:p>
        </p:txBody>
      </p:sp>
      <p:sp>
        <p:nvSpPr>
          <p:cNvPr id="5" name="Rectangle 3">
            <a:extLst>
              <a:ext uri="{FF2B5EF4-FFF2-40B4-BE49-F238E27FC236}">
                <a16:creationId xmlns:a16="http://schemas.microsoft.com/office/drawing/2014/main" id="{3E1582F3-03B7-4498-8CA7-B3B37853D4B0}"/>
              </a:ext>
            </a:extLst>
          </p:cNvPr>
          <p:cNvSpPr>
            <a:spLocks noGrp="1" noChangeArrowheads="1"/>
          </p:cNvSpPr>
          <p:nvPr>
            <p:ph type="dt" sz="half" idx="10"/>
          </p:nvPr>
        </p:nvSpPr>
        <p:spPr>
          <a:xfrm>
            <a:off x="406400" y="6248400"/>
            <a:ext cx="2540000" cy="457200"/>
          </a:xfrm>
        </p:spPr>
        <p:txBody>
          <a:bodyPr/>
          <a:lstStyle>
            <a:lvl1pPr>
              <a:defRPr/>
            </a:lvl1pPr>
          </a:lstStyle>
          <a:p>
            <a:pPr>
              <a:defRPr/>
            </a:pPr>
            <a:endParaRPr lang="en-US"/>
          </a:p>
        </p:txBody>
      </p:sp>
      <p:sp>
        <p:nvSpPr>
          <p:cNvPr id="6" name="Rectangle 4">
            <a:extLst>
              <a:ext uri="{FF2B5EF4-FFF2-40B4-BE49-F238E27FC236}">
                <a16:creationId xmlns:a16="http://schemas.microsoft.com/office/drawing/2014/main" id="{16ED55F3-C14C-4B28-BAF3-FC79C651A69A}"/>
              </a:ext>
            </a:extLst>
          </p:cNvPr>
          <p:cNvSpPr>
            <a:spLocks noGrp="1" noChangeArrowheads="1"/>
          </p:cNvSpPr>
          <p:nvPr>
            <p:ph type="ftr" sz="quarter" idx="11"/>
          </p:nvPr>
        </p:nvSpPr>
        <p:spPr/>
        <p:txBody>
          <a:bodyPr/>
          <a:lstStyle>
            <a:lvl1pPr>
              <a:defRPr/>
            </a:lvl1pPr>
          </a:lstStyle>
          <a:p>
            <a:pPr>
              <a:defRPr/>
            </a:pPr>
            <a:endParaRPr lang="en-US"/>
          </a:p>
        </p:txBody>
      </p:sp>
      <p:sp>
        <p:nvSpPr>
          <p:cNvPr id="7" name="Rectangle 5">
            <a:extLst>
              <a:ext uri="{FF2B5EF4-FFF2-40B4-BE49-F238E27FC236}">
                <a16:creationId xmlns:a16="http://schemas.microsoft.com/office/drawing/2014/main" id="{93B3D5F1-626C-4FD8-8E91-8EB8C9A292CE}"/>
              </a:ext>
            </a:extLst>
          </p:cNvPr>
          <p:cNvSpPr>
            <a:spLocks noGrp="1" noChangeArrowheads="1"/>
          </p:cNvSpPr>
          <p:nvPr>
            <p:ph type="sldNum" sz="quarter" idx="12"/>
          </p:nvPr>
        </p:nvSpPr>
        <p:spPr>
          <a:xfrm>
            <a:off x="9347200" y="6248400"/>
            <a:ext cx="2540000" cy="457200"/>
          </a:xfrm>
        </p:spPr>
        <p:txBody>
          <a:bodyPr/>
          <a:lstStyle>
            <a:lvl1pPr>
              <a:defRPr/>
            </a:lvl1pPr>
          </a:lstStyle>
          <a:p>
            <a:fld id="{17241F1E-DD0C-49F2-8C8A-FF264E3FDFAD}" type="slidenum">
              <a:rPr lang="en-US" altLang="en-US"/>
              <a:pPr/>
              <a:t>‹#›</a:t>
            </a:fld>
            <a:endParaRPr lang="en-US" altLang="en-US"/>
          </a:p>
        </p:txBody>
      </p:sp>
    </p:spTree>
    <p:extLst>
      <p:ext uri="{BB962C8B-B14F-4D97-AF65-F5344CB8AC3E}">
        <p14:creationId xmlns:p14="http://schemas.microsoft.com/office/powerpoint/2010/main" val="776940861"/>
      </p:ext>
    </p:extLst>
  </p:cSld>
  <p:clrMapOvr>
    <a:masterClrMapping/>
  </p:clrMapOvr>
  <p:transition spd="slow"/>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7">
            <a:extLst>
              <a:ext uri="{FF2B5EF4-FFF2-40B4-BE49-F238E27FC236}">
                <a16:creationId xmlns:a16="http://schemas.microsoft.com/office/drawing/2014/main" id="{193C136B-7F42-404D-8093-C4C3ABB84834}"/>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8">
            <a:extLst>
              <a:ext uri="{FF2B5EF4-FFF2-40B4-BE49-F238E27FC236}">
                <a16:creationId xmlns:a16="http://schemas.microsoft.com/office/drawing/2014/main" id="{8713ED11-9497-485D-9FA0-BC7CE28321A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9">
            <a:extLst>
              <a:ext uri="{FF2B5EF4-FFF2-40B4-BE49-F238E27FC236}">
                <a16:creationId xmlns:a16="http://schemas.microsoft.com/office/drawing/2014/main" id="{23C831F1-DACC-41C6-AD61-23B274CB32E8}"/>
              </a:ext>
            </a:extLst>
          </p:cNvPr>
          <p:cNvSpPr>
            <a:spLocks noGrp="1" noChangeArrowheads="1"/>
          </p:cNvSpPr>
          <p:nvPr>
            <p:ph type="sldNum" sz="quarter" idx="12"/>
          </p:nvPr>
        </p:nvSpPr>
        <p:spPr>
          <a:ln/>
        </p:spPr>
        <p:txBody>
          <a:bodyPr/>
          <a:lstStyle>
            <a:lvl1pPr>
              <a:defRPr/>
            </a:lvl1pPr>
          </a:lstStyle>
          <a:p>
            <a:fld id="{32A1DE8E-0D41-4976-9DDF-169C60610902}" type="slidenum">
              <a:rPr lang="en-US" altLang="en-US"/>
              <a:pPr/>
              <a:t>‹#›</a:t>
            </a:fld>
            <a:endParaRPr lang="en-US" altLang="en-US"/>
          </a:p>
        </p:txBody>
      </p:sp>
    </p:spTree>
    <p:extLst>
      <p:ext uri="{BB962C8B-B14F-4D97-AF65-F5344CB8AC3E}">
        <p14:creationId xmlns:p14="http://schemas.microsoft.com/office/powerpoint/2010/main" val="2709480748"/>
      </p:ext>
    </p:extLst>
  </p:cSld>
  <p:clrMapOvr>
    <a:masterClrMapping/>
  </p:clrMapOvr>
  <p:transition spd="slow"/>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7">
            <a:extLst>
              <a:ext uri="{FF2B5EF4-FFF2-40B4-BE49-F238E27FC236}">
                <a16:creationId xmlns:a16="http://schemas.microsoft.com/office/drawing/2014/main" id="{FE6E9E7A-AADE-4AEB-914D-3F8DA0BD493C}"/>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8">
            <a:extLst>
              <a:ext uri="{FF2B5EF4-FFF2-40B4-BE49-F238E27FC236}">
                <a16:creationId xmlns:a16="http://schemas.microsoft.com/office/drawing/2014/main" id="{256F3CF8-793B-4904-A33C-6623CFB01BF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9">
            <a:extLst>
              <a:ext uri="{FF2B5EF4-FFF2-40B4-BE49-F238E27FC236}">
                <a16:creationId xmlns:a16="http://schemas.microsoft.com/office/drawing/2014/main" id="{6D1CCC1C-FCED-4950-831D-97C130F0F249}"/>
              </a:ext>
            </a:extLst>
          </p:cNvPr>
          <p:cNvSpPr>
            <a:spLocks noGrp="1" noChangeArrowheads="1"/>
          </p:cNvSpPr>
          <p:nvPr>
            <p:ph type="sldNum" sz="quarter" idx="12"/>
          </p:nvPr>
        </p:nvSpPr>
        <p:spPr>
          <a:ln/>
        </p:spPr>
        <p:txBody>
          <a:bodyPr/>
          <a:lstStyle>
            <a:lvl1pPr>
              <a:defRPr/>
            </a:lvl1pPr>
          </a:lstStyle>
          <a:p>
            <a:fld id="{A258E84C-CF86-4A66-8B5A-F89E298149CA}" type="slidenum">
              <a:rPr lang="en-US" altLang="en-US"/>
              <a:pPr/>
              <a:t>‹#›</a:t>
            </a:fld>
            <a:endParaRPr lang="en-US" altLang="en-US"/>
          </a:p>
        </p:txBody>
      </p:sp>
    </p:spTree>
    <p:extLst>
      <p:ext uri="{BB962C8B-B14F-4D97-AF65-F5344CB8AC3E}">
        <p14:creationId xmlns:p14="http://schemas.microsoft.com/office/powerpoint/2010/main" val="3762118752"/>
      </p:ext>
    </p:extLst>
  </p:cSld>
  <p:clrMapOvr>
    <a:masterClrMapping/>
  </p:clrMapOvr>
  <p:transition spd="slow"/>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251200" y="1600200"/>
            <a:ext cx="4165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620000" y="1600200"/>
            <a:ext cx="4165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7">
            <a:extLst>
              <a:ext uri="{FF2B5EF4-FFF2-40B4-BE49-F238E27FC236}">
                <a16:creationId xmlns:a16="http://schemas.microsoft.com/office/drawing/2014/main" id="{B0BFC8F7-4F9E-4F32-8869-F7E162C824F3}"/>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8">
            <a:extLst>
              <a:ext uri="{FF2B5EF4-FFF2-40B4-BE49-F238E27FC236}">
                <a16:creationId xmlns:a16="http://schemas.microsoft.com/office/drawing/2014/main" id="{E61999BA-5FAF-4DE3-8FF1-3CE31462EB6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9">
            <a:extLst>
              <a:ext uri="{FF2B5EF4-FFF2-40B4-BE49-F238E27FC236}">
                <a16:creationId xmlns:a16="http://schemas.microsoft.com/office/drawing/2014/main" id="{37CBD9F1-8CBA-4323-B972-CD44385EB7CE}"/>
              </a:ext>
            </a:extLst>
          </p:cNvPr>
          <p:cNvSpPr>
            <a:spLocks noGrp="1" noChangeArrowheads="1"/>
          </p:cNvSpPr>
          <p:nvPr>
            <p:ph type="sldNum" sz="quarter" idx="12"/>
          </p:nvPr>
        </p:nvSpPr>
        <p:spPr>
          <a:ln/>
        </p:spPr>
        <p:txBody>
          <a:bodyPr/>
          <a:lstStyle>
            <a:lvl1pPr>
              <a:defRPr/>
            </a:lvl1pPr>
          </a:lstStyle>
          <a:p>
            <a:fld id="{8F6B862C-5F3F-4AA7-A2B0-6B1702383579}" type="slidenum">
              <a:rPr lang="en-US" altLang="en-US"/>
              <a:pPr/>
              <a:t>‹#›</a:t>
            </a:fld>
            <a:endParaRPr lang="en-US" altLang="en-US"/>
          </a:p>
        </p:txBody>
      </p:sp>
    </p:spTree>
    <p:extLst>
      <p:ext uri="{BB962C8B-B14F-4D97-AF65-F5344CB8AC3E}">
        <p14:creationId xmlns:p14="http://schemas.microsoft.com/office/powerpoint/2010/main" val="2849409035"/>
      </p:ext>
    </p:extLst>
  </p:cSld>
  <p:clrMapOvr>
    <a:masterClrMapping/>
  </p:clrMapOvr>
  <p:transition spd="slow"/>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7">
            <a:extLst>
              <a:ext uri="{FF2B5EF4-FFF2-40B4-BE49-F238E27FC236}">
                <a16:creationId xmlns:a16="http://schemas.microsoft.com/office/drawing/2014/main" id="{1B0D6AFB-DD3C-4F64-B866-C9D78D99819E}"/>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8">
            <a:extLst>
              <a:ext uri="{FF2B5EF4-FFF2-40B4-BE49-F238E27FC236}">
                <a16:creationId xmlns:a16="http://schemas.microsoft.com/office/drawing/2014/main" id="{0B5A85AE-D0F2-4184-AF0D-C9D10194BB9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9">
            <a:extLst>
              <a:ext uri="{FF2B5EF4-FFF2-40B4-BE49-F238E27FC236}">
                <a16:creationId xmlns:a16="http://schemas.microsoft.com/office/drawing/2014/main" id="{E889D34B-0D9C-47E4-B2DA-9F80C956FC9D}"/>
              </a:ext>
            </a:extLst>
          </p:cNvPr>
          <p:cNvSpPr>
            <a:spLocks noGrp="1" noChangeArrowheads="1"/>
          </p:cNvSpPr>
          <p:nvPr>
            <p:ph type="sldNum" sz="quarter" idx="12"/>
          </p:nvPr>
        </p:nvSpPr>
        <p:spPr>
          <a:ln/>
        </p:spPr>
        <p:txBody>
          <a:bodyPr/>
          <a:lstStyle>
            <a:lvl1pPr>
              <a:defRPr/>
            </a:lvl1pPr>
          </a:lstStyle>
          <a:p>
            <a:fld id="{A4C5CA4D-9695-4556-B912-5E66C4FD4857}" type="slidenum">
              <a:rPr lang="en-US" altLang="en-US"/>
              <a:pPr/>
              <a:t>‹#›</a:t>
            </a:fld>
            <a:endParaRPr lang="en-US" altLang="en-US"/>
          </a:p>
        </p:txBody>
      </p:sp>
    </p:spTree>
    <p:extLst>
      <p:ext uri="{BB962C8B-B14F-4D97-AF65-F5344CB8AC3E}">
        <p14:creationId xmlns:p14="http://schemas.microsoft.com/office/powerpoint/2010/main" val="2810007044"/>
      </p:ext>
    </p:extLst>
  </p:cSld>
  <p:clrMapOvr>
    <a:masterClrMapping/>
  </p:clrMapOvr>
  <p:transition spd="slow"/>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7">
            <a:extLst>
              <a:ext uri="{FF2B5EF4-FFF2-40B4-BE49-F238E27FC236}">
                <a16:creationId xmlns:a16="http://schemas.microsoft.com/office/drawing/2014/main" id="{03125B49-AD34-43D2-8F74-AFB0E18D6DEF}"/>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8">
            <a:extLst>
              <a:ext uri="{FF2B5EF4-FFF2-40B4-BE49-F238E27FC236}">
                <a16:creationId xmlns:a16="http://schemas.microsoft.com/office/drawing/2014/main" id="{424CFCCE-1038-484B-B063-78ED51E0B69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9">
            <a:extLst>
              <a:ext uri="{FF2B5EF4-FFF2-40B4-BE49-F238E27FC236}">
                <a16:creationId xmlns:a16="http://schemas.microsoft.com/office/drawing/2014/main" id="{96A00D78-30EC-4079-AB12-752AF5B02E0C}"/>
              </a:ext>
            </a:extLst>
          </p:cNvPr>
          <p:cNvSpPr>
            <a:spLocks noGrp="1" noChangeArrowheads="1"/>
          </p:cNvSpPr>
          <p:nvPr>
            <p:ph type="sldNum" sz="quarter" idx="12"/>
          </p:nvPr>
        </p:nvSpPr>
        <p:spPr>
          <a:ln/>
        </p:spPr>
        <p:txBody>
          <a:bodyPr/>
          <a:lstStyle>
            <a:lvl1pPr>
              <a:defRPr/>
            </a:lvl1pPr>
          </a:lstStyle>
          <a:p>
            <a:fld id="{E29EA89C-9B4D-4EA9-B1B6-ABB90929A271}" type="slidenum">
              <a:rPr lang="en-US" altLang="en-US"/>
              <a:pPr/>
              <a:t>‹#›</a:t>
            </a:fld>
            <a:endParaRPr lang="en-US" altLang="en-US"/>
          </a:p>
        </p:txBody>
      </p:sp>
    </p:spTree>
    <p:extLst>
      <p:ext uri="{BB962C8B-B14F-4D97-AF65-F5344CB8AC3E}">
        <p14:creationId xmlns:p14="http://schemas.microsoft.com/office/powerpoint/2010/main" val="1747087843"/>
      </p:ext>
    </p:extLst>
  </p:cSld>
  <p:clrMapOvr>
    <a:masterClrMapping/>
  </p:clrMapOvr>
  <p:transition spd="slow"/>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FFED3386-B32E-4F5E-B331-B66347E710A9}"/>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8">
            <a:extLst>
              <a:ext uri="{FF2B5EF4-FFF2-40B4-BE49-F238E27FC236}">
                <a16:creationId xmlns:a16="http://schemas.microsoft.com/office/drawing/2014/main" id="{70EA4CC4-2BE4-4FAC-8175-0875CFA0EBD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9">
            <a:extLst>
              <a:ext uri="{FF2B5EF4-FFF2-40B4-BE49-F238E27FC236}">
                <a16:creationId xmlns:a16="http://schemas.microsoft.com/office/drawing/2014/main" id="{7F2196C3-3438-4175-A02E-AC33B6233140}"/>
              </a:ext>
            </a:extLst>
          </p:cNvPr>
          <p:cNvSpPr>
            <a:spLocks noGrp="1" noChangeArrowheads="1"/>
          </p:cNvSpPr>
          <p:nvPr>
            <p:ph type="sldNum" sz="quarter" idx="12"/>
          </p:nvPr>
        </p:nvSpPr>
        <p:spPr>
          <a:ln/>
        </p:spPr>
        <p:txBody>
          <a:bodyPr/>
          <a:lstStyle>
            <a:lvl1pPr>
              <a:defRPr/>
            </a:lvl1pPr>
          </a:lstStyle>
          <a:p>
            <a:fld id="{4CC74F00-3FD7-4609-BD1A-F1299DEEDC9D}" type="slidenum">
              <a:rPr lang="en-US" altLang="en-US"/>
              <a:pPr/>
              <a:t>‹#›</a:t>
            </a:fld>
            <a:endParaRPr lang="en-US" altLang="en-US"/>
          </a:p>
        </p:txBody>
      </p:sp>
    </p:spTree>
    <p:extLst>
      <p:ext uri="{BB962C8B-B14F-4D97-AF65-F5344CB8AC3E}">
        <p14:creationId xmlns:p14="http://schemas.microsoft.com/office/powerpoint/2010/main" val="614676668"/>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a:extLst>
              <a:ext uri="{FF2B5EF4-FFF2-40B4-BE49-F238E27FC236}">
                <a16:creationId xmlns:a16="http://schemas.microsoft.com/office/drawing/2014/main" id="{FC15DC6A-D334-44FE-AC9C-3F69E74322C8}"/>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a:extLst>
              <a:ext uri="{FF2B5EF4-FFF2-40B4-BE49-F238E27FC236}">
                <a16:creationId xmlns:a16="http://schemas.microsoft.com/office/drawing/2014/main" id="{D44D3BEE-1B8E-49CC-AF4C-51213E100399}"/>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a:extLst>
              <a:ext uri="{FF2B5EF4-FFF2-40B4-BE49-F238E27FC236}">
                <a16:creationId xmlns:a16="http://schemas.microsoft.com/office/drawing/2014/main" id="{03C95361-EB8C-4370-9C04-21A9ACABE4B8}"/>
              </a:ext>
            </a:extLst>
          </p:cNvPr>
          <p:cNvSpPr>
            <a:spLocks noGrp="1" noChangeArrowheads="1"/>
          </p:cNvSpPr>
          <p:nvPr>
            <p:ph type="sldNum" sz="quarter" idx="12"/>
          </p:nvPr>
        </p:nvSpPr>
        <p:spPr>
          <a:ln/>
        </p:spPr>
        <p:txBody>
          <a:bodyPr/>
          <a:lstStyle>
            <a:lvl1pPr>
              <a:defRPr/>
            </a:lvl1pPr>
          </a:lstStyle>
          <a:p>
            <a:fld id="{63CB318B-6ECF-42B0-8E88-05DD61A3BF79}" type="slidenum">
              <a:rPr lang="en-US" altLang="en-US"/>
              <a:pPr/>
              <a:t>‹#›</a:t>
            </a:fld>
            <a:endParaRPr lang="en-US" altLang="en-US"/>
          </a:p>
        </p:txBody>
      </p:sp>
    </p:spTree>
    <p:extLst>
      <p:ext uri="{BB962C8B-B14F-4D97-AF65-F5344CB8AC3E}">
        <p14:creationId xmlns:p14="http://schemas.microsoft.com/office/powerpoint/2010/main" val="393889177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7">
            <a:extLst>
              <a:ext uri="{FF2B5EF4-FFF2-40B4-BE49-F238E27FC236}">
                <a16:creationId xmlns:a16="http://schemas.microsoft.com/office/drawing/2014/main" id="{DB3043CF-9F05-41D1-8382-4D31BCE3F719}"/>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8">
            <a:extLst>
              <a:ext uri="{FF2B5EF4-FFF2-40B4-BE49-F238E27FC236}">
                <a16:creationId xmlns:a16="http://schemas.microsoft.com/office/drawing/2014/main" id="{883A8368-862B-4875-9485-3CB6B6817CE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9">
            <a:extLst>
              <a:ext uri="{FF2B5EF4-FFF2-40B4-BE49-F238E27FC236}">
                <a16:creationId xmlns:a16="http://schemas.microsoft.com/office/drawing/2014/main" id="{76C5A628-4EB8-495C-B23F-19C4743B34DA}"/>
              </a:ext>
            </a:extLst>
          </p:cNvPr>
          <p:cNvSpPr>
            <a:spLocks noGrp="1" noChangeArrowheads="1"/>
          </p:cNvSpPr>
          <p:nvPr>
            <p:ph type="sldNum" sz="quarter" idx="12"/>
          </p:nvPr>
        </p:nvSpPr>
        <p:spPr>
          <a:ln/>
        </p:spPr>
        <p:txBody>
          <a:bodyPr/>
          <a:lstStyle>
            <a:lvl1pPr>
              <a:defRPr/>
            </a:lvl1pPr>
          </a:lstStyle>
          <a:p>
            <a:fld id="{59F6B9F5-0881-452B-B37A-F2A0207F8712}" type="slidenum">
              <a:rPr lang="en-US" altLang="en-US"/>
              <a:pPr/>
              <a:t>‹#›</a:t>
            </a:fld>
            <a:endParaRPr lang="en-US" altLang="en-US"/>
          </a:p>
        </p:txBody>
      </p:sp>
    </p:spTree>
    <p:extLst>
      <p:ext uri="{BB962C8B-B14F-4D97-AF65-F5344CB8AC3E}">
        <p14:creationId xmlns:p14="http://schemas.microsoft.com/office/powerpoint/2010/main" val="1420156769"/>
      </p:ext>
    </p:extLst>
  </p:cSld>
  <p:clrMapOvr>
    <a:masterClrMapping/>
  </p:clrMapOvr>
  <p:transition spd="slow"/>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7">
            <a:extLst>
              <a:ext uri="{FF2B5EF4-FFF2-40B4-BE49-F238E27FC236}">
                <a16:creationId xmlns:a16="http://schemas.microsoft.com/office/drawing/2014/main" id="{9CB63934-D0E1-4B99-957F-D58B55D578A2}"/>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8">
            <a:extLst>
              <a:ext uri="{FF2B5EF4-FFF2-40B4-BE49-F238E27FC236}">
                <a16:creationId xmlns:a16="http://schemas.microsoft.com/office/drawing/2014/main" id="{E7056D05-0DEA-4E7B-AE05-B102AF57961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9">
            <a:extLst>
              <a:ext uri="{FF2B5EF4-FFF2-40B4-BE49-F238E27FC236}">
                <a16:creationId xmlns:a16="http://schemas.microsoft.com/office/drawing/2014/main" id="{90ED03E4-CBAB-4BC3-B5F2-3E06C8B93CC3}"/>
              </a:ext>
            </a:extLst>
          </p:cNvPr>
          <p:cNvSpPr>
            <a:spLocks noGrp="1" noChangeArrowheads="1"/>
          </p:cNvSpPr>
          <p:nvPr>
            <p:ph type="sldNum" sz="quarter" idx="12"/>
          </p:nvPr>
        </p:nvSpPr>
        <p:spPr>
          <a:ln/>
        </p:spPr>
        <p:txBody>
          <a:bodyPr/>
          <a:lstStyle>
            <a:lvl1pPr>
              <a:defRPr/>
            </a:lvl1pPr>
          </a:lstStyle>
          <a:p>
            <a:fld id="{23CA7E9B-318C-4D10-8CB2-FBB7AD241CBC}" type="slidenum">
              <a:rPr lang="en-US" altLang="en-US"/>
              <a:pPr/>
              <a:t>‹#›</a:t>
            </a:fld>
            <a:endParaRPr lang="en-US" altLang="en-US"/>
          </a:p>
        </p:txBody>
      </p:sp>
    </p:spTree>
    <p:extLst>
      <p:ext uri="{BB962C8B-B14F-4D97-AF65-F5344CB8AC3E}">
        <p14:creationId xmlns:p14="http://schemas.microsoft.com/office/powerpoint/2010/main" val="3157299103"/>
      </p:ext>
    </p:extLst>
  </p:cSld>
  <p:clrMapOvr>
    <a:masterClrMapping/>
  </p:clrMapOvr>
  <p:transition spd="slow"/>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7">
            <a:extLst>
              <a:ext uri="{FF2B5EF4-FFF2-40B4-BE49-F238E27FC236}">
                <a16:creationId xmlns:a16="http://schemas.microsoft.com/office/drawing/2014/main" id="{6C9D1B87-7408-43FC-ABCE-CF7E69511CCD}"/>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8">
            <a:extLst>
              <a:ext uri="{FF2B5EF4-FFF2-40B4-BE49-F238E27FC236}">
                <a16:creationId xmlns:a16="http://schemas.microsoft.com/office/drawing/2014/main" id="{469A9B26-659E-4368-A3F1-AD37D5D33B5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9">
            <a:extLst>
              <a:ext uri="{FF2B5EF4-FFF2-40B4-BE49-F238E27FC236}">
                <a16:creationId xmlns:a16="http://schemas.microsoft.com/office/drawing/2014/main" id="{30B9B50D-9947-436F-B908-9094F9D0B084}"/>
              </a:ext>
            </a:extLst>
          </p:cNvPr>
          <p:cNvSpPr>
            <a:spLocks noGrp="1" noChangeArrowheads="1"/>
          </p:cNvSpPr>
          <p:nvPr>
            <p:ph type="sldNum" sz="quarter" idx="12"/>
          </p:nvPr>
        </p:nvSpPr>
        <p:spPr>
          <a:ln/>
        </p:spPr>
        <p:txBody>
          <a:bodyPr/>
          <a:lstStyle>
            <a:lvl1pPr>
              <a:defRPr/>
            </a:lvl1pPr>
          </a:lstStyle>
          <a:p>
            <a:fld id="{05378D69-38DB-4C1D-A477-3B49ABF39FB8}" type="slidenum">
              <a:rPr lang="en-US" altLang="en-US"/>
              <a:pPr/>
              <a:t>‹#›</a:t>
            </a:fld>
            <a:endParaRPr lang="en-US" altLang="en-US"/>
          </a:p>
        </p:txBody>
      </p:sp>
    </p:spTree>
    <p:extLst>
      <p:ext uri="{BB962C8B-B14F-4D97-AF65-F5344CB8AC3E}">
        <p14:creationId xmlns:p14="http://schemas.microsoft.com/office/powerpoint/2010/main" val="3689348843"/>
      </p:ext>
    </p:extLst>
  </p:cSld>
  <p:clrMapOvr>
    <a:masterClrMapping/>
  </p:clrMapOvr>
  <p:transition spd="slow"/>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652000" y="228600"/>
            <a:ext cx="21336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251200" y="228600"/>
            <a:ext cx="61976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7">
            <a:extLst>
              <a:ext uri="{FF2B5EF4-FFF2-40B4-BE49-F238E27FC236}">
                <a16:creationId xmlns:a16="http://schemas.microsoft.com/office/drawing/2014/main" id="{17A7B141-F3F5-4659-98C2-3723CC509DDA}"/>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8">
            <a:extLst>
              <a:ext uri="{FF2B5EF4-FFF2-40B4-BE49-F238E27FC236}">
                <a16:creationId xmlns:a16="http://schemas.microsoft.com/office/drawing/2014/main" id="{4F5925DD-A857-4E6E-91F0-67CD76CC09D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9">
            <a:extLst>
              <a:ext uri="{FF2B5EF4-FFF2-40B4-BE49-F238E27FC236}">
                <a16:creationId xmlns:a16="http://schemas.microsoft.com/office/drawing/2014/main" id="{B07A35AD-C3FE-4AF6-8F79-F2736A52E14B}"/>
              </a:ext>
            </a:extLst>
          </p:cNvPr>
          <p:cNvSpPr>
            <a:spLocks noGrp="1" noChangeArrowheads="1"/>
          </p:cNvSpPr>
          <p:nvPr>
            <p:ph type="sldNum" sz="quarter" idx="12"/>
          </p:nvPr>
        </p:nvSpPr>
        <p:spPr>
          <a:ln/>
        </p:spPr>
        <p:txBody>
          <a:bodyPr/>
          <a:lstStyle>
            <a:lvl1pPr>
              <a:defRPr/>
            </a:lvl1pPr>
          </a:lstStyle>
          <a:p>
            <a:fld id="{508FFEFA-A8F4-476B-9932-122F84854A6E}" type="slidenum">
              <a:rPr lang="en-US" altLang="en-US"/>
              <a:pPr/>
              <a:t>‹#›</a:t>
            </a:fld>
            <a:endParaRPr lang="en-US" altLang="en-US"/>
          </a:p>
        </p:txBody>
      </p:sp>
    </p:spTree>
    <p:extLst>
      <p:ext uri="{BB962C8B-B14F-4D97-AF65-F5344CB8AC3E}">
        <p14:creationId xmlns:p14="http://schemas.microsoft.com/office/powerpoint/2010/main" val="2753162256"/>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a:extLst>
              <a:ext uri="{FF2B5EF4-FFF2-40B4-BE49-F238E27FC236}">
                <a16:creationId xmlns:a16="http://schemas.microsoft.com/office/drawing/2014/main" id="{7487F7BC-0D14-4DE1-B992-07460CF4DED1}"/>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a:extLst>
              <a:ext uri="{FF2B5EF4-FFF2-40B4-BE49-F238E27FC236}">
                <a16:creationId xmlns:a16="http://schemas.microsoft.com/office/drawing/2014/main" id="{CFE81491-53A7-4ADE-863D-C5955696D01B}"/>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a:extLst>
              <a:ext uri="{FF2B5EF4-FFF2-40B4-BE49-F238E27FC236}">
                <a16:creationId xmlns:a16="http://schemas.microsoft.com/office/drawing/2014/main" id="{770F2A3F-8224-44E9-B1B7-D5C03CF89308}"/>
              </a:ext>
            </a:extLst>
          </p:cNvPr>
          <p:cNvSpPr>
            <a:spLocks noGrp="1" noChangeArrowheads="1"/>
          </p:cNvSpPr>
          <p:nvPr>
            <p:ph type="sldNum" sz="quarter" idx="12"/>
          </p:nvPr>
        </p:nvSpPr>
        <p:spPr>
          <a:ln/>
        </p:spPr>
        <p:txBody>
          <a:bodyPr/>
          <a:lstStyle>
            <a:lvl1pPr>
              <a:defRPr/>
            </a:lvl1pPr>
          </a:lstStyle>
          <a:p>
            <a:fld id="{2756CB2D-EB80-42F3-9939-185030A844E1}" type="slidenum">
              <a:rPr lang="en-US" altLang="en-US"/>
              <a:pPr/>
              <a:t>‹#›</a:t>
            </a:fld>
            <a:endParaRPr lang="en-US" altLang="en-US"/>
          </a:p>
        </p:txBody>
      </p:sp>
    </p:spTree>
    <p:extLst>
      <p:ext uri="{BB962C8B-B14F-4D97-AF65-F5344CB8AC3E}">
        <p14:creationId xmlns:p14="http://schemas.microsoft.com/office/powerpoint/2010/main" val="3533219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719263"/>
            <a:ext cx="53848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719263"/>
            <a:ext cx="53848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a:extLst>
              <a:ext uri="{FF2B5EF4-FFF2-40B4-BE49-F238E27FC236}">
                <a16:creationId xmlns:a16="http://schemas.microsoft.com/office/drawing/2014/main" id="{D2242413-A7EB-4022-B901-CDD2CB0E2A01}"/>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4ABE07C7-E023-4EE1-9EED-5E2C2F9C28BC}"/>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a:extLst>
              <a:ext uri="{FF2B5EF4-FFF2-40B4-BE49-F238E27FC236}">
                <a16:creationId xmlns:a16="http://schemas.microsoft.com/office/drawing/2014/main" id="{5D22C730-B47B-42E0-AC21-CB53D541D837}"/>
              </a:ext>
            </a:extLst>
          </p:cNvPr>
          <p:cNvSpPr>
            <a:spLocks noGrp="1" noChangeArrowheads="1"/>
          </p:cNvSpPr>
          <p:nvPr>
            <p:ph type="sldNum" sz="quarter" idx="12"/>
          </p:nvPr>
        </p:nvSpPr>
        <p:spPr>
          <a:ln/>
        </p:spPr>
        <p:txBody>
          <a:bodyPr/>
          <a:lstStyle>
            <a:lvl1pPr>
              <a:defRPr/>
            </a:lvl1pPr>
          </a:lstStyle>
          <a:p>
            <a:fld id="{965E8023-8798-4689-8A49-4B683616622F}" type="slidenum">
              <a:rPr lang="en-US" altLang="en-US"/>
              <a:pPr/>
              <a:t>‹#›</a:t>
            </a:fld>
            <a:endParaRPr lang="en-US" altLang="en-US"/>
          </a:p>
        </p:txBody>
      </p:sp>
    </p:spTree>
    <p:extLst>
      <p:ext uri="{BB962C8B-B14F-4D97-AF65-F5344CB8AC3E}">
        <p14:creationId xmlns:p14="http://schemas.microsoft.com/office/powerpoint/2010/main" val="418710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a:extLst>
              <a:ext uri="{FF2B5EF4-FFF2-40B4-BE49-F238E27FC236}">
                <a16:creationId xmlns:a16="http://schemas.microsoft.com/office/drawing/2014/main" id="{DF7B2DD6-3743-434E-AE38-E9E86D1EBE9A}"/>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6">
            <a:extLst>
              <a:ext uri="{FF2B5EF4-FFF2-40B4-BE49-F238E27FC236}">
                <a16:creationId xmlns:a16="http://schemas.microsoft.com/office/drawing/2014/main" id="{BFFA25E8-98F6-4A81-84F6-2DA4A6F4361C}"/>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7">
            <a:extLst>
              <a:ext uri="{FF2B5EF4-FFF2-40B4-BE49-F238E27FC236}">
                <a16:creationId xmlns:a16="http://schemas.microsoft.com/office/drawing/2014/main" id="{45301917-8E3F-4EBB-B7D6-E73E1E1BB316}"/>
              </a:ext>
            </a:extLst>
          </p:cNvPr>
          <p:cNvSpPr>
            <a:spLocks noGrp="1" noChangeArrowheads="1"/>
          </p:cNvSpPr>
          <p:nvPr>
            <p:ph type="sldNum" sz="quarter" idx="12"/>
          </p:nvPr>
        </p:nvSpPr>
        <p:spPr>
          <a:ln/>
        </p:spPr>
        <p:txBody>
          <a:bodyPr/>
          <a:lstStyle>
            <a:lvl1pPr>
              <a:defRPr/>
            </a:lvl1pPr>
          </a:lstStyle>
          <a:p>
            <a:fld id="{595CDC78-A54A-44D6-B2C0-3677D399516A}" type="slidenum">
              <a:rPr lang="en-US" altLang="en-US"/>
              <a:pPr/>
              <a:t>‹#›</a:t>
            </a:fld>
            <a:endParaRPr lang="en-US" altLang="en-US"/>
          </a:p>
        </p:txBody>
      </p:sp>
    </p:spTree>
    <p:extLst>
      <p:ext uri="{BB962C8B-B14F-4D97-AF65-F5344CB8AC3E}">
        <p14:creationId xmlns:p14="http://schemas.microsoft.com/office/powerpoint/2010/main" val="38567397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a:extLst>
              <a:ext uri="{FF2B5EF4-FFF2-40B4-BE49-F238E27FC236}">
                <a16:creationId xmlns:a16="http://schemas.microsoft.com/office/drawing/2014/main" id="{513A54D1-BA97-4886-869C-A174549F9B9D}"/>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6">
            <a:extLst>
              <a:ext uri="{FF2B5EF4-FFF2-40B4-BE49-F238E27FC236}">
                <a16:creationId xmlns:a16="http://schemas.microsoft.com/office/drawing/2014/main" id="{F107F93A-57DE-4586-BC6D-464644E18FB3}"/>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7">
            <a:extLst>
              <a:ext uri="{FF2B5EF4-FFF2-40B4-BE49-F238E27FC236}">
                <a16:creationId xmlns:a16="http://schemas.microsoft.com/office/drawing/2014/main" id="{DDAD6E09-AC59-4A0B-9AB2-8DD4A74C0C5A}"/>
              </a:ext>
            </a:extLst>
          </p:cNvPr>
          <p:cNvSpPr>
            <a:spLocks noGrp="1" noChangeArrowheads="1"/>
          </p:cNvSpPr>
          <p:nvPr>
            <p:ph type="sldNum" sz="quarter" idx="12"/>
          </p:nvPr>
        </p:nvSpPr>
        <p:spPr>
          <a:ln/>
        </p:spPr>
        <p:txBody>
          <a:bodyPr/>
          <a:lstStyle>
            <a:lvl1pPr>
              <a:defRPr/>
            </a:lvl1pPr>
          </a:lstStyle>
          <a:p>
            <a:fld id="{BA538086-2BFC-44F1-A9DB-8C144BACA2FB}" type="slidenum">
              <a:rPr lang="en-US" altLang="en-US"/>
              <a:pPr/>
              <a:t>‹#›</a:t>
            </a:fld>
            <a:endParaRPr lang="en-US" altLang="en-US"/>
          </a:p>
        </p:txBody>
      </p:sp>
    </p:spTree>
    <p:extLst>
      <p:ext uri="{BB962C8B-B14F-4D97-AF65-F5344CB8AC3E}">
        <p14:creationId xmlns:p14="http://schemas.microsoft.com/office/powerpoint/2010/main" val="41146922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a:extLst>
              <a:ext uri="{FF2B5EF4-FFF2-40B4-BE49-F238E27FC236}">
                <a16:creationId xmlns:a16="http://schemas.microsoft.com/office/drawing/2014/main" id="{B554FA9F-4C91-4ABD-94A9-90B6F00508F6}"/>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6">
            <a:extLst>
              <a:ext uri="{FF2B5EF4-FFF2-40B4-BE49-F238E27FC236}">
                <a16:creationId xmlns:a16="http://schemas.microsoft.com/office/drawing/2014/main" id="{D3B9D3C2-A062-4671-9874-F988234928C0}"/>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7">
            <a:extLst>
              <a:ext uri="{FF2B5EF4-FFF2-40B4-BE49-F238E27FC236}">
                <a16:creationId xmlns:a16="http://schemas.microsoft.com/office/drawing/2014/main" id="{CED136A4-508D-4ECE-9EDC-7F71C17DCA15}"/>
              </a:ext>
            </a:extLst>
          </p:cNvPr>
          <p:cNvSpPr>
            <a:spLocks noGrp="1" noChangeArrowheads="1"/>
          </p:cNvSpPr>
          <p:nvPr>
            <p:ph type="sldNum" sz="quarter" idx="12"/>
          </p:nvPr>
        </p:nvSpPr>
        <p:spPr>
          <a:ln/>
        </p:spPr>
        <p:txBody>
          <a:bodyPr/>
          <a:lstStyle>
            <a:lvl1pPr>
              <a:defRPr/>
            </a:lvl1pPr>
          </a:lstStyle>
          <a:p>
            <a:fld id="{5DC02DF7-AD25-481C-8FBD-0BA6A1662FB5}" type="slidenum">
              <a:rPr lang="en-US" altLang="en-US"/>
              <a:pPr/>
              <a:t>‹#›</a:t>
            </a:fld>
            <a:endParaRPr lang="en-US" altLang="en-US"/>
          </a:p>
        </p:txBody>
      </p:sp>
    </p:spTree>
    <p:extLst>
      <p:ext uri="{BB962C8B-B14F-4D97-AF65-F5344CB8AC3E}">
        <p14:creationId xmlns:p14="http://schemas.microsoft.com/office/powerpoint/2010/main" val="7763113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a:extLst>
              <a:ext uri="{FF2B5EF4-FFF2-40B4-BE49-F238E27FC236}">
                <a16:creationId xmlns:a16="http://schemas.microsoft.com/office/drawing/2014/main" id="{5C5B956B-EA03-4ED9-A41A-066E9DB9A2AB}"/>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1E8D7835-CDF6-4BD0-BA5D-A167266D176F}"/>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a:extLst>
              <a:ext uri="{FF2B5EF4-FFF2-40B4-BE49-F238E27FC236}">
                <a16:creationId xmlns:a16="http://schemas.microsoft.com/office/drawing/2014/main" id="{F962B40F-88F8-4FC5-80B2-2AB6CD2E6991}"/>
              </a:ext>
            </a:extLst>
          </p:cNvPr>
          <p:cNvSpPr>
            <a:spLocks noGrp="1" noChangeArrowheads="1"/>
          </p:cNvSpPr>
          <p:nvPr>
            <p:ph type="sldNum" sz="quarter" idx="12"/>
          </p:nvPr>
        </p:nvSpPr>
        <p:spPr>
          <a:ln/>
        </p:spPr>
        <p:txBody>
          <a:bodyPr/>
          <a:lstStyle>
            <a:lvl1pPr>
              <a:defRPr/>
            </a:lvl1pPr>
          </a:lstStyle>
          <a:p>
            <a:fld id="{D439B8A5-1A51-4850-BA76-833DDA896475}" type="slidenum">
              <a:rPr lang="en-US" altLang="en-US"/>
              <a:pPr/>
              <a:t>‹#›</a:t>
            </a:fld>
            <a:endParaRPr lang="en-US" altLang="en-US"/>
          </a:p>
        </p:txBody>
      </p:sp>
    </p:spTree>
    <p:extLst>
      <p:ext uri="{BB962C8B-B14F-4D97-AF65-F5344CB8AC3E}">
        <p14:creationId xmlns:p14="http://schemas.microsoft.com/office/powerpoint/2010/main" val="10718381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a:extLst>
              <a:ext uri="{FF2B5EF4-FFF2-40B4-BE49-F238E27FC236}">
                <a16:creationId xmlns:a16="http://schemas.microsoft.com/office/drawing/2014/main" id="{EA450E54-3093-4BA0-8316-E27DFB92AE38}"/>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251D3C55-1F5B-41C3-9706-A5C90F865DC3}"/>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a:extLst>
              <a:ext uri="{FF2B5EF4-FFF2-40B4-BE49-F238E27FC236}">
                <a16:creationId xmlns:a16="http://schemas.microsoft.com/office/drawing/2014/main" id="{8B72C6E1-6883-4D4F-8EB3-DA261B8CA0D9}"/>
              </a:ext>
            </a:extLst>
          </p:cNvPr>
          <p:cNvSpPr>
            <a:spLocks noGrp="1" noChangeArrowheads="1"/>
          </p:cNvSpPr>
          <p:nvPr>
            <p:ph type="sldNum" sz="quarter" idx="12"/>
          </p:nvPr>
        </p:nvSpPr>
        <p:spPr>
          <a:ln/>
        </p:spPr>
        <p:txBody>
          <a:bodyPr/>
          <a:lstStyle>
            <a:lvl1pPr>
              <a:defRPr/>
            </a:lvl1pPr>
          </a:lstStyle>
          <a:p>
            <a:fld id="{265E703D-FE20-4766-9FF2-1334D8A676D8}" type="slidenum">
              <a:rPr lang="en-US" altLang="en-US"/>
              <a:pPr/>
              <a:t>‹#›</a:t>
            </a:fld>
            <a:endParaRPr lang="en-US" altLang="en-US"/>
          </a:p>
        </p:txBody>
      </p:sp>
    </p:spTree>
    <p:extLst>
      <p:ext uri="{BB962C8B-B14F-4D97-AF65-F5344CB8AC3E}">
        <p14:creationId xmlns:p14="http://schemas.microsoft.com/office/powerpoint/2010/main" val="16730247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a:extLst>
              <a:ext uri="{FF2B5EF4-FFF2-40B4-BE49-F238E27FC236}">
                <a16:creationId xmlns:a16="http://schemas.microsoft.com/office/drawing/2014/main" id="{DDC1CC2F-B5EC-49C0-8E5F-94ADF604729D}"/>
              </a:ext>
            </a:extLst>
          </p:cNvPr>
          <p:cNvSpPr>
            <a:spLocks noChangeShapeType="1"/>
          </p:cNvSpPr>
          <p:nvPr/>
        </p:nvSpPr>
        <p:spPr bwMode="auto">
          <a:xfrm>
            <a:off x="10617200" y="152400"/>
            <a:ext cx="0" cy="1524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sz="1800"/>
          </a:p>
        </p:txBody>
      </p:sp>
      <p:sp>
        <p:nvSpPr>
          <p:cNvPr id="1027" name="Rectangle 3">
            <a:extLst>
              <a:ext uri="{FF2B5EF4-FFF2-40B4-BE49-F238E27FC236}">
                <a16:creationId xmlns:a16="http://schemas.microsoft.com/office/drawing/2014/main" id="{202EAB07-66D7-4E38-B955-92AF5FEFDC42}"/>
              </a:ext>
            </a:extLst>
          </p:cNvPr>
          <p:cNvSpPr>
            <a:spLocks noGrp="1" noChangeArrowheads="1"/>
          </p:cNvSpPr>
          <p:nvPr>
            <p:ph type="title"/>
          </p:nvPr>
        </p:nvSpPr>
        <p:spPr bwMode="auto">
          <a:xfrm>
            <a:off x="609600" y="122238"/>
            <a:ext cx="100584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8" name="Rectangle 4">
            <a:extLst>
              <a:ext uri="{FF2B5EF4-FFF2-40B4-BE49-F238E27FC236}">
                <a16:creationId xmlns:a16="http://schemas.microsoft.com/office/drawing/2014/main" id="{F078358A-CC8E-46BE-A1DB-AE2E57C76ED6}"/>
              </a:ext>
            </a:extLst>
          </p:cNvPr>
          <p:cNvSpPr>
            <a:spLocks noGrp="1" noChangeArrowheads="1"/>
          </p:cNvSpPr>
          <p:nvPr>
            <p:ph type="body" idx="1"/>
          </p:nvPr>
        </p:nvSpPr>
        <p:spPr bwMode="auto">
          <a:xfrm>
            <a:off x="609600" y="1719263"/>
            <a:ext cx="10972800" cy="441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0965" name="Rectangle 5">
            <a:extLst>
              <a:ext uri="{FF2B5EF4-FFF2-40B4-BE49-F238E27FC236}">
                <a16:creationId xmlns:a16="http://schemas.microsoft.com/office/drawing/2014/main" id="{43334FF3-C65B-4EF9-99E4-07BE09C0ED96}"/>
              </a:ext>
            </a:extLst>
          </p:cNvPr>
          <p:cNvSpPr>
            <a:spLocks noGrp="1" noChangeArrowheads="1"/>
          </p:cNvSpPr>
          <p:nvPr>
            <p:ph type="dt" sz="half" idx="2"/>
          </p:nvPr>
        </p:nvSpPr>
        <p:spPr bwMode="auto">
          <a:xfrm>
            <a:off x="609600" y="6248400"/>
            <a:ext cx="2844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b="0">
                <a:latin typeface="+mn-lt"/>
              </a:defRPr>
            </a:lvl1pPr>
          </a:lstStyle>
          <a:p>
            <a:pPr>
              <a:defRPr/>
            </a:pPr>
            <a:endParaRPr lang="en-US" altLang="en-US"/>
          </a:p>
        </p:txBody>
      </p:sp>
      <p:sp>
        <p:nvSpPr>
          <p:cNvPr id="40966" name="Rectangle 6">
            <a:extLst>
              <a:ext uri="{FF2B5EF4-FFF2-40B4-BE49-F238E27FC236}">
                <a16:creationId xmlns:a16="http://schemas.microsoft.com/office/drawing/2014/main" id="{6BB0E192-414D-43AB-9B95-C64912A2FB46}"/>
              </a:ext>
            </a:extLst>
          </p:cNvPr>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b="0">
                <a:latin typeface="+mn-lt"/>
              </a:defRPr>
            </a:lvl1pPr>
          </a:lstStyle>
          <a:p>
            <a:pPr>
              <a:defRPr/>
            </a:pPr>
            <a:endParaRPr lang="en-US" altLang="en-US"/>
          </a:p>
        </p:txBody>
      </p:sp>
      <p:sp>
        <p:nvSpPr>
          <p:cNvPr id="40967" name="Rectangle 7">
            <a:extLst>
              <a:ext uri="{FF2B5EF4-FFF2-40B4-BE49-F238E27FC236}">
                <a16:creationId xmlns:a16="http://schemas.microsoft.com/office/drawing/2014/main" id="{2B5D0A9F-6575-4C09-ABA0-C604CE2F56AD}"/>
              </a:ext>
            </a:extLst>
          </p:cNvPr>
          <p:cNvSpPr>
            <a:spLocks noGrp="1" noChangeArrowheads="1"/>
          </p:cNvSpPr>
          <p:nvPr>
            <p:ph type="sldNum" sz="quarter" idx="4"/>
          </p:nvPr>
        </p:nvSpPr>
        <p:spPr bwMode="auto">
          <a:xfrm>
            <a:off x="8737600" y="6248400"/>
            <a:ext cx="2844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b="0">
                <a:latin typeface="Arial" panose="020B0604020202020204" pitchFamily="34" charset="0"/>
              </a:defRPr>
            </a:lvl1pPr>
          </a:lstStyle>
          <a:p>
            <a:fld id="{1FAD172D-BAD7-4DED-9468-3EA662929519}" type="slidenum">
              <a:rPr lang="en-US" altLang="en-US"/>
              <a:pPr/>
              <a:t>‹#›</a:t>
            </a:fld>
            <a:endParaRPr lang="en-US" altLang="en-US"/>
          </a:p>
        </p:txBody>
      </p:sp>
      <p:grpSp>
        <p:nvGrpSpPr>
          <p:cNvPr id="1032" name="Group 8">
            <a:extLst>
              <a:ext uri="{FF2B5EF4-FFF2-40B4-BE49-F238E27FC236}">
                <a16:creationId xmlns:a16="http://schemas.microsoft.com/office/drawing/2014/main" id="{094F5B9C-52AB-4410-B3CA-9AC0D2CD5711}"/>
              </a:ext>
            </a:extLst>
          </p:cNvPr>
          <p:cNvGrpSpPr>
            <a:grpSpLocks/>
          </p:cNvGrpSpPr>
          <p:nvPr/>
        </p:nvGrpSpPr>
        <p:grpSpPr bwMode="auto">
          <a:xfrm>
            <a:off x="10871201" y="152400"/>
            <a:ext cx="1056217" cy="1295400"/>
            <a:chOff x="5136" y="960"/>
            <a:chExt cx="528" cy="864"/>
          </a:xfrm>
        </p:grpSpPr>
        <p:sp>
          <p:nvSpPr>
            <p:cNvPr id="1033" name="Oval 9">
              <a:extLst>
                <a:ext uri="{FF2B5EF4-FFF2-40B4-BE49-F238E27FC236}">
                  <a16:creationId xmlns:a16="http://schemas.microsoft.com/office/drawing/2014/main" id="{85E81D00-D673-41D0-9D2D-D3043E7F4CAC}"/>
                </a:ext>
              </a:extLst>
            </p:cNvPr>
            <p:cNvSpPr>
              <a:spLocks noChangeArrowheads="1"/>
            </p:cNvSpPr>
            <p:nvPr/>
          </p:nvSpPr>
          <p:spPr bwMode="auto">
            <a:xfrm>
              <a:off x="5136" y="960"/>
              <a:ext cx="80" cy="8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endParaRPr lang="en-US" altLang="en-US" sz="1800">
                <a:latin typeface=".VnTime" panose="020B7200000000000000" pitchFamily="34" charset="0"/>
              </a:endParaRPr>
            </a:p>
          </p:txBody>
        </p:sp>
        <p:sp>
          <p:nvSpPr>
            <p:cNvPr id="1034" name="Oval 10">
              <a:extLst>
                <a:ext uri="{FF2B5EF4-FFF2-40B4-BE49-F238E27FC236}">
                  <a16:creationId xmlns:a16="http://schemas.microsoft.com/office/drawing/2014/main" id="{EF982D0A-E736-4D0C-8389-32738FEB1BC5}"/>
                </a:ext>
              </a:extLst>
            </p:cNvPr>
            <p:cNvSpPr>
              <a:spLocks noChangeArrowheads="1"/>
            </p:cNvSpPr>
            <p:nvPr/>
          </p:nvSpPr>
          <p:spPr bwMode="auto">
            <a:xfrm>
              <a:off x="5248" y="960"/>
              <a:ext cx="79" cy="8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endParaRPr lang="en-US" altLang="en-US" sz="1800">
                <a:latin typeface=".VnTime" panose="020B7200000000000000" pitchFamily="34" charset="0"/>
              </a:endParaRPr>
            </a:p>
          </p:txBody>
        </p:sp>
        <p:sp>
          <p:nvSpPr>
            <p:cNvPr id="1035" name="Oval 11">
              <a:extLst>
                <a:ext uri="{FF2B5EF4-FFF2-40B4-BE49-F238E27FC236}">
                  <a16:creationId xmlns:a16="http://schemas.microsoft.com/office/drawing/2014/main" id="{E5B314D1-3030-4E89-85F9-F6CFE209D73F}"/>
                </a:ext>
              </a:extLst>
            </p:cNvPr>
            <p:cNvSpPr>
              <a:spLocks noChangeArrowheads="1"/>
            </p:cNvSpPr>
            <p:nvPr/>
          </p:nvSpPr>
          <p:spPr bwMode="auto">
            <a:xfrm>
              <a:off x="5360" y="960"/>
              <a:ext cx="76" cy="8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endParaRPr lang="en-US" altLang="en-US" sz="1800">
                <a:latin typeface=".VnTime" panose="020B7200000000000000" pitchFamily="34" charset="0"/>
              </a:endParaRPr>
            </a:p>
          </p:txBody>
        </p:sp>
        <p:sp>
          <p:nvSpPr>
            <p:cNvPr id="1036" name="Oval 12">
              <a:extLst>
                <a:ext uri="{FF2B5EF4-FFF2-40B4-BE49-F238E27FC236}">
                  <a16:creationId xmlns:a16="http://schemas.microsoft.com/office/drawing/2014/main" id="{1A7E03D6-BADE-4F0C-81E6-517D6607A0FF}"/>
                </a:ext>
              </a:extLst>
            </p:cNvPr>
            <p:cNvSpPr>
              <a:spLocks noChangeArrowheads="1"/>
            </p:cNvSpPr>
            <p:nvPr/>
          </p:nvSpPr>
          <p:spPr bwMode="auto">
            <a:xfrm>
              <a:off x="5136" y="1072"/>
              <a:ext cx="80" cy="7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endParaRPr lang="en-US" altLang="en-US" sz="1800">
                <a:latin typeface=".VnTime" panose="020B7200000000000000" pitchFamily="34" charset="0"/>
              </a:endParaRPr>
            </a:p>
          </p:txBody>
        </p:sp>
        <p:sp>
          <p:nvSpPr>
            <p:cNvPr id="1037" name="Oval 13">
              <a:extLst>
                <a:ext uri="{FF2B5EF4-FFF2-40B4-BE49-F238E27FC236}">
                  <a16:creationId xmlns:a16="http://schemas.microsoft.com/office/drawing/2014/main" id="{50A38D6E-E925-4779-A302-6391E9629D2C}"/>
                </a:ext>
              </a:extLst>
            </p:cNvPr>
            <p:cNvSpPr>
              <a:spLocks noChangeArrowheads="1"/>
            </p:cNvSpPr>
            <p:nvPr/>
          </p:nvSpPr>
          <p:spPr bwMode="auto">
            <a:xfrm>
              <a:off x="5248" y="1072"/>
              <a:ext cx="79" cy="7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endParaRPr lang="en-US" altLang="en-US" sz="1800">
                <a:latin typeface=".VnTime" panose="020B7200000000000000" pitchFamily="34" charset="0"/>
              </a:endParaRPr>
            </a:p>
          </p:txBody>
        </p:sp>
        <p:sp>
          <p:nvSpPr>
            <p:cNvPr id="1038" name="Oval 14">
              <a:extLst>
                <a:ext uri="{FF2B5EF4-FFF2-40B4-BE49-F238E27FC236}">
                  <a16:creationId xmlns:a16="http://schemas.microsoft.com/office/drawing/2014/main" id="{8F39A5BE-0734-476F-9FE6-378F4210F091}"/>
                </a:ext>
              </a:extLst>
            </p:cNvPr>
            <p:cNvSpPr>
              <a:spLocks noChangeArrowheads="1"/>
            </p:cNvSpPr>
            <p:nvPr/>
          </p:nvSpPr>
          <p:spPr bwMode="auto">
            <a:xfrm>
              <a:off x="5360" y="1072"/>
              <a:ext cx="76" cy="7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endParaRPr lang="en-US" altLang="en-US" sz="1800">
                <a:latin typeface=".VnTime" panose="020B7200000000000000" pitchFamily="34" charset="0"/>
              </a:endParaRPr>
            </a:p>
          </p:txBody>
        </p:sp>
        <p:sp>
          <p:nvSpPr>
            <p:cNvPr id="1039" name="Oval 15">
              <a:extLst>
                <a:ext uri="{FF2B5EF4-FFF2-40B4-BE49-F238E27FC236}">
                  <a16:creationId xmlns:a16="http://schemas.microsoft.com/office/drawing/2014/main" id="{6CAD3DB5-5D91-465A-85B9-D76E678178B2}"/>
                </a:ext>
              </a:extLst>
            </p:cNvPr>
            <p:cNvSpPr>
              <a:spLocks noChangeArrowheads="1"/>
            </p:cNvSpPr>
            <p:nvPr/>
          </p:nvSpPr>
          <p:spPr bwMode="auto">
            <a:xfrm>
              <a:off x="5472" y="1072"/>
              <a:ext cx="73" cy="77"/>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endParaRPr lang="en-US" altLang="en-US" sz="1800">
                <a:latin typeface=".VnTime" panose="020B7200000000000000" pitchFamily="34" charset="0"/>
              </a:endParaRPr>
            </a:p>
          </p:txBody>
        </p:sp>
        <p:sp>
          <p:nvSpPr>
            <p:cNvPr id="1040" name="Oval 16">
              <a:extLst>
                <a:ext uri="{FF2B5EF4-FFF2-40B4-BE49-F238E27FC236}">
                  <a16:creationId xmlns:a16="http://schemas.microsoft.com/office/drawing/2014/main" id="{14D286CC-5D67-423B-AE6F-B8201A573327}"/>
                </a:ext>
              </a:extLst>
            </p:cNvPr>
            <p:cNvSpPr>
              <a:spLocks noChangeArrowheads="1"/>
            </p:cNvSpPr>
            <p:nvPr/>
          </p:nvSpPr>
          <p:spPr bwMode="auto">
            <a:xfrm>
              <a:off x="5136" y="1184"/>
              <a:ext cx="80" cy="73"/>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endParaRPr lang="en-US" altLang="en-US" sz="1800">
                <a:latin typeface=".VnTime" panose="020B7200000000000000" pitchFamily="34" charset="0"/>
              </a:endParaRPr>
            </a:p>
          </p:txBody>
        </p:sp>
        <p:sp>
          <p:nvSpPr>
            <p:cNvPr id="1041" name="Oval 17">
              <a:extLst>
                <a:ext uri="{FF2B5EF4-FFF2-40B4-BE49-F238E27FC236}">
                  <a16:creationId xmlns:a16="http://schemas.microsoft.com/office/drawing/2014/main" id="{1F27FA14-2CAD-44B1-9D91-AB53F641DEEE}"/>
                </a:ext>
              </a:extLst>
            </p:cNvPr>
            <p:cNvSpPr>
              <a:spLocks noChangeArrowheads="1"/>
            </p:cNvSpPr>
            <p:nvPr/>
          </p:nvSpPr>
          <p:spPr bwMode="auto">
            <a:xfrm>
              <a:off x="5248" y="1184"/>
              <a:ext cx="79" cy="73"/>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endParaRPr lang="en-US" altLang="en-US" sz="1800">
                <a:latin typeface=".VnTime" panose="020B7200000000000000" pitchFamily="34" charset="0"/>
              </a:endParaRPr>
            </a:p>
          </p:txBody>
        </p:sp>
        <p:sp>
          <p:nvSpPr>
            <p:cNvPr id="1042" name="Oval 18">
              <a:extLst>
                <a:ext uri="{FF2B5EF4-FFF2-40B4-BE49-F238E27FC236}">
                  <a16:creationId xmlns:a16="http://schemas.microsoft.com/office/drawing/2014/main" id="{D879FEFB-E0F1-4FCD-82D3-5A1164AD510C}"/>
                </a:ext>
              </a:extLst>
            </p:cNvPr>
            <p:cNvSpPr>
              <a:spLocks noChangeArrowheads="1"/>
            </p:cNvSpPr>
            <p:nvPr/>
          </p:nvSpPr>
          <p:spPr bwMode="auto">
            <a:xfrm>
              <a:off x="5360" y="1184"/>
              <a:ext cx="76" cy="73"/>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endParaRPr lang="en-US" altLang="en-US" sz="1800">
                <a:latin typeface=".VnTime" panose="020B7200000000000000" pitchFamily="34" charset="0"/>
              </a:endParaRPr>
            </a:p>
          </p:txBody>
        </p:sp>
        <p:sp>
          <p:nvSpPr>
            <p:cNvPr id="1043" name="Oval 19">
              <a:extLst>
                <a:ext uri="{FF2B5EF4-FFF2-40B4-BE49-F238E27FC236}">
                  <a16:creationId xmlns:a16="http://schemas.microsoft.com/office/drawing/2014/main" id="{C176EE97-616A-4B2D-B9C3-5CE22A9EA764}"/>
                </a:ext>
              </a:extLst>
            </p:cNvPr>
            <p:cNvSpPr>
              <a:spLocks noChangeArrowheads="1"/>
            </p:cNvSpPr>
            <p:nvPr/>
          </p:nvSpPr>
          <p:spPr bwMode="auto">
            <a:xfrm>
              <a:off x="5472" y="1184"/>
              <a:ext cx="73" cy="73"/>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endParaRPr lang="en-US" altLang="en-US" sz="1800">
                <a:latin typeface=".VnTime" panose="020B7200000000000000" pitchFamily="34" charset="0"/>
              </a:endParaRPr>
            </a:p>
          </p:txBody>
        </p:sp>
        <p:sp>
          <p:nvSpPr>
            <p:cNvPr id="1044" name="Oval 20">
              <a:extLst>
                <a:ext uri="{FF2B5EF4-FFF2-40B4-BE49-F238E27FC236}">
                  <a16:creationId xmlns:a16="http://schemas.microsoft.com/office/drawing/2014/main" id="{A9A2190C-9785-4E33-8999-ADC5433C1E37}"/>
                </a:ext>
              </a:extLst>
            </p:cNvPr>
            <p:cNvSpPr>
              <a:spLocks noChangeArrowheads="1"/>
            </p:cNvSpPr>
            <p:nvPr/>
          </p:nvSpPr>
          <p:spPr bwMode="auto">
            <a:xfrm>
              <a:off x="5584" y="1184"/>
              <a:ext cx="80" cy="73"/>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endParaRPr lang="en-US" altLang="en-US" sz="1800">
                <a:latin typeface=".VnTime" panose="020B7200000000000000" pitchFamily="34" charset="0"/>
              </a:endParaRPr>
            </a:p>
          </p:txBody>
        </p:sp>
        <p:sp>
          <p:nvSpPr>
            <p:cNvPr id="1045" name="Oval 21">
              <a:extLst>
                <a:ext uri="{FF2B5EF4-FFF2-40B4-BE49-F238E27FC236}">
                  <a16:creationId xmlns:a16="http://schemas.microsoft.com/office/drawing/2014/main" id="{BE1DD808-FE66-4E3A-BF66-E6D60DB280A1}"/>
                </a:ext>
              </a:extLst>
            </p:cNvPr>
            <p:cNvSpPr>
              <a:spLocks noChangeArrowheads="1"/>
            </p:cNvSpPr>
            <p:nvPr/>
          </p:nvSpPr>
          <p:spPr bwMode="auto">
            <a:xfrm>
              <a:off x="5136" y="1296"/>
              <a:ext cx="80" cy="8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endParaRPr lang="en-US" altLang="en-US" sz="1800">
                <a:latin typeface=".VnTime" panose="020B7200000000000000" pitchFamily="34" charset="0"/>
              </a:endParaRPr>
            </a:p>
          </p:txBody>
        </p:sp>
        <p:sp>
          <p:nvSpPr>
            <p:cNvPr id="1046" name="Oval 22">
              <a:extLst>
                <a:ext uri="{FF2B5EF4-FFF2-40B4-BE49-F238E27FC236}">
                  <a16:creationId xmlns:a16="http://schemas.microsoft.com/office/drawing/2014/main" id="{1C043143-5127-404D-9F1D-1479C204AFFB}"/>
                </a:ext>
              </a:extLst>
            </p:cNvPr>
            <p:cNvSpPr>
              <a:spLocks noChangeArrowheads="1"/>
            </p:cNvSpPr>
            <p:nvPr/>
          </p:nvSpPr>
          <p:spPr bwMode="auto">
            <a:xfrm>
              <a:off x="5248" y="1296"/>
              <a:ext cx="79" cy="80"/>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endParaRPr lang="en-US" altLang="en-US" sz="1800">
                <a:latin typeface=".VnTime" panose="020B7200000000000000" pitchFamily="34" charset="0"/>
              </a:endParaRPr>
            </a:p>
          </p:txBody>
        </p:sp>
        <p:sp>
          <p:nvSpPr>
            <p:cNvPr id="1047" name="Oval 23">
              <a:extLst>
                <a:ext uri="{FF2B5EF4-FFF2-40B4-BE49-F238E27FC236}">
                  <a16:creationId xmlns:a16="http://schemas.microsoft.com/office/drawing/2014/main" id="{174EA1FB-425F-4D9E-9FD1-BD95FC907C70}"/>
                </a:ext>
              </a:extLst>
            </p:cNvPr>
            <p:cNvSpPr>
              <a:spLocks noChangeArrowheads="1"/>
            </p:cNvSpPr>
            <p:nvPr/>
          </p:nvSpPr>
          <p:spPr bwMode="auto">
            <a:xfrm>
              <a:off x="5360" y="1296"/>
              <a:ext cx="76" cy="80"/>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endParaRPr lang="en-US" altLang="en-US" sz="1800">
                <a:latin typeface=".VnTime" panose="020B7200000000000000" pitchFamily="34" charset="0"/>
              </a:endParaRPr>
            </a:p>
          </p:txBody>
        </p:sp>
        <p:sp>
          <p:nvSpPr>
            <p:cNvPr id="1048" name="Oval 24">
              <a:extLst>
                <a:ext uri="{FF2B5EF4-FFF2-40B4-BE49-F238E27FC236}">
                  <a16:creationId xmlns:a16="http://schemas.microsoft.com/office/drawing/2014/main" id="{17949781-07F7-4C51-A499-F9846FE28BE1}"/>
                </a:ext>
              </a:extLst>
            </p:cNvPr>
            <p:cNvSpPr>
              <a:spLocks noChangeArrowheads="1"/>
            </p:cNvSpPr>
            <p:nvPr/>
          </p:nvSpPr>
          <p:spPr bwMode="auto">
            <a:xfrm>
              <a:off x="5472" y="1296"/>
              <a:ext cx="73" cy="80"/>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endParaRPr lang="en-US" altLang="en-US" sz="1800">
                <a:latin typeface=".VnTime" panose="020B7200000000000000" pitchFamily="34" charset="0"/>
              </a:endParaRPr>
            </a:p>
          </p:txBody>
        </p:sp>
        <p:sp>
          <p:nvSpPr>
            <p:cNvPr id="1049" name="Oval 25">
              <a:extLst>
                <a:ext uri="{FF2B5EF4-FFF2-40B4-BE49-F238E27FC236}">
                  <a16:creationId xmlns:a16="http://schemas.microsoft.com/office/drawing/2014/main" id="{846D0270-5A11-4238-A670-5F1BB6A0F08B}"/>
                </a:ext>
              </a:extLst>
            </p:cNvPr>
            <p:cNvSpPr>
              <a:spLocks noChangeArrowheads="1"/>
            </p:cNvSpPr>
            <p:nvPr/>
          </p:nvSpPr>
          <p:spPr bwMode="auto">
            <a:xfrm>
              <a:off x="5136" y="1408"/>
              <a:ext cx="80" cy="80"/>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endParaRPr lang="en-US" altLang="en-US" sz="1800">
                <a:latin typeface=".VnTime" panose="020B7200000000000000" pitchFamily="34" charset="0"/>
              </a:endParaRPr>
            </a:p>
          </p:txBody>
        </p:sp>
        <p:sp>
          <p:nvSpPr>
            <p:cNvPr id="1050" name="Oval 26">
              <a:extLst>
                <a:ext uri="{FF2B5EF4-FFF2-40B4-BE49-F238E27FC236}">
                  <a16:creationId xmlns:a16="http://schemas.microsoft.com/office/drawing/2014/main" id="{A90BEAC8-DFD3-42AC-BAAF-887BDC10D2A2}"/>
                </a:ext>
              </a:extLst>
            </p:cNvPr>
            <p:cNvSpPr>
              <a:spLocks noChangeArrowheads="1"/>
            </p:cNvSpPr>
            <p:nvPr/>
          </p:nvSpPr>
          <p:spPr bwMode="auto">
            <a:xfrm>
              <a:off x="5248" y="1408"/>
              <a:ext cx="79" cy="80"/>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endParaRPr lang="en-US" altLang="en-US" sz="1800">
                <a:latin typeface=".VnTime" panose="020B7200000000000000" pitchFamily="34" charset="0"/>
              </a:endParaRPr>
            </a:p>
          </p:txBody>
        </p:sp>
        <p:sp>
          <p:nvSpPr>
            <p:cNvPr id="1051" name="Oval 27">
              <a:extLst>
                <a:ext uri="{FF2B5EF4-FFF2-40B4-BE49-F238E27FC236}">
                  <a16:creationId xmlns:a16="http://schemas.microsoft.com/office/drawing/2014/main" id="{6D995651-6FA3-457E-A04A-7D40EDD17DDA}"/>
                </a:ext>
              </a:extLst>
            </p:cNvPr>
            <p:cNvSpPr>
              <a:spLocks noChangeArrowheads="1"/>
            </p:cNvSpPr>
            <p:nvPr/>
          </p:nvSpPr>
          <p:spPr bwMode="auto">
            <a:xfrm>
              <a:off x="5360" y="1408"/>
              <a:ext cx="76" cy="80"/>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endParaRPr lang="en-US" altLang="en-US" sz="1800">
                <a:latin typeface=".VnTime" panose="020B7200000000000000" pitchFamily="34" charset="0"/>
              </a:endParaRPr>
            </a:p>
          </p:txBody>
        </p:sp>
        <p:sp>
          <p:nvSpPr>
            <p:cNvPr id="1052" name="Oval 28">
              <a:extLst>
                <a:ext uri="{FF2B5EF4-FFF2-40B4-BE49-F238E27FC236}">
                  <a16:creationId xmlns:a16="http://schemas.microsoft.com/office/drawing/2014/main" id="{AC20CB6E-E60F-4946-9402-C2B01E37702F}"/>
                </a:ext>
              </a:extLst>
            </p:cNvPr>
            <p:cNvSpPr>
              <a:spLocks noChangeArrowheads="1"/>
            </p:cNvSpPr>
            <p:nvPr/>
          </p:nvSpPr>
          <p:spPr bwMode="auto">
            <a:xfrm>
              <a:off x="5472" y="1408"/>
              <a:ext cx="73" cy="80"/>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endParaRPr lang="en-US" altLang="en-US" sz="1800">
                <a:latin typeface=".VnTime" panose="020B7200000000000000" pitchFamily="34" charset="0"/>
              </a:endParaRPr>
            </a:p>
          </p:txBody>
        </p:sp>
        <p:sp>
          <p:nvSpPr>
            <p:cNvPr id="1053" name="Oval 29">
              <a:extLst>
                <a:ext uri="{FF2B5EF4-FFF2-40B4-BE49-F238E27FC236}">
                  <a16:creationId xmlns:a16="http://schemas.microsoft.com/office/drawing/2014/main" id="{85E84859-408F-4150-95CB-FAC0A2A3A570}"/>
                </a:ext>
              </a:extLst>
            </p:cNvPr>
            <p:cNvSpPr>
              <a:spLocks noChangeArrowheads="1"/>
            </p:cNvSpPr>
            <p:nvPr/>
          </p:nvSpPr>
          <p:spPr bwMode="auto">
            <a:xfrm>
              <a:off x="5584" y="1408"/>
              <a:ext cx="80" cy="80"/>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endParaRPr lang="en-US" altLang="en-US" sz="1800">
                <a:latin typeface=".VnTime" panose="020B7200000000000000" pitchFamily="34" charset="0"/>
              </a:endParaRPr>
            </a:p>
          </p:txBody>
        </p:sp>
        <p:sp>
          <p:nvSpPr>
            <p:cNvPr id="1054" name="Oval 30">
              <a:extLst>
                <a:ext uri="{FF2B5EF4-FFF2-40B4-BE49-F238E27FC236}">
                  <a16:creationId xmlns:a16="http://schemas.microsoft.com/office/drawing/2014/main" id="{24586C55-E69C-4CE8-8612-AA332C300938}"/>
                </a:ext>
              </a:extLst>
            </p:cNvPr>
            <p:cNvSpPr>
              <a:spLocks noChangeArrowheads="1"/>
            </p:cNvSpPr>
            <p:nvPr/>
          </p:nvSpPr>
          <p:spPr bwMode="auto">
            <a:xfrm>
              <a:off x="5136" y="1520"/>
              <a:ext cx="80" cy="79"/>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endParaRPr lang="en-US" altLang="en-US" sz="1800">
                <a:latin typeface=".VnTime" panose="020B7200000000000000" pitchFamily="34" charset="0"/>
              </a:endParaRPr>
            </a:p>
          </p:txBody>
        </p:sp>
        <p:sp>
          <p:nvSpPr>
            <p:cNvPr id="1055" name="Oval 31">
              <a:extLst>
                <a:ext uri="{FF2B5EF4-FFF2-40B4-BE49-F238E27FC236}">
                  <a16:creationId xmlns:a16="http://schemas.microsoft.com/office/drawing/2014/main" id="{D5F6D4B6-EFE9-40C5-9E1B-F43CB6CEE492}"/>
                </a:ext>
              </a:extLst>
            </p:cNvPr>
            <p:cNvSpPr>
              <a:spLocks noChangeArrowheads="1"/>
            </p:cNvSpPr>
            <p:nvPr/>
          </p:nvSpPr>
          <p:spPr bwMode="auto">
            <a:xfrm>
              <a:off x="5248" y="1520"/>
              <a:ext cx="79" cy="79"/>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endParaRPr lang="en-US" altLang="en-US" sz="1800">
                <a:latin typeface=".VnTime" panose="020B7200000000000000" pitchFamily="34" charset="0"/>
              </a:endParaRPr>
            </a:p>
          </p:txBody>
        </p:sp>
        <p:sp>
          <p:nvSpPr>
            <p:cNvPr id="1056" name="Oval 32">
              <a:extLst>
                <a:ext uri="{FF2B5EF4-FFF2-40B4-BE49-F238E27FC236}">
                  <a16:creationId xmlns:a16="http://schemas.microsoft.com/office/drawing/2014/main" id="{ADCF622E-7F77-4C89-9493-B1514DCECB08}"/>
                </a:ext>
              </a:extLst>
            </p:cNvPr>
            <p:cNvSpPr>
              <a:spLocks noChangeArrowheads="1"/>
            </p:cNvSpPr>
            <p:nvPr/>
          </p:nvSpPr>
          <p:spPr bwMode="auto">
            <a:xfrm>
              <a:off x="5360" y="1520"/>
              <a:ext cx="76" cy="79"/>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endParaRPr lang="en-US" altLang="en-US" sz="1800">
                <a:latin typeface=".VnTime" panose="020B7200000000000000" pitchFamily="34" charset="0"/>
              </a:endParaRPr>
            </a:p>
          </p:txBody>
        </p:sp>
        <p:sp>
          <p:nvSpPr>
            <p:cNvPr id="1057" name="Oval 33">
              <a:extLst>
                <a:ext uri="{FF2B5EF4-FFF2-40B4-BE49-F238E27FC236}">
                  <a16:creationId xmlns:a16="http://schemas.microsoft.com/office/drawing/2014/main" id="{90CBEB8F-4B31-4023-90B0-2F6160AA6A9E}"/>
                </a:ext>
              </a:extLst>
            </p:cNvPr>
            <p:cNvSpPr>
              <a:spLocks noChangeArrowheads="1"/>
            </p:cNvSpPr>
            <p:nvPr/>
          </p:nvSpPr>
          <p:spPr bwMode="auto">
            <a:xfrm>
              <a:off x="5472" y="1520"/>
              <a:ext cx="73" cy="79"/>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endParaRPr lang="en-US" altLang="en-US" sz="1800">
                <a:latin typeface=".VnTime" panose="020B7200000000000000" pitchFamily="34" charset="0"/>
              </a:endParaRPr>
            </a:p>
          </p:txBody>
        </p:sp>
        <p:sp>
          <p:nvSpPr>
            <p:cNvPr id="1058" name="Oval 34">
              <a:extLst>
                <a:ext uri="{FF2B5EF4-FFF2-40B4-BE49-F238E27FC236}">
                  <a16:creationId xmlns:a16="http://schemas.microsoft.com/office/drawing/2014/main" id="{7970BB76-243E-4F30-BF42-3E44B06465E5}"/>
                </a:ext>
              </a:extLst>
            </p:cNvPr>
            <p:cNvSpPr>
              <a:spLocks noChangeArrowheads="1"/>
            </p:cNvSpPr>
            <p:nvPr/>
          </p:nvSpPr>
          <p:spPr bwMode="auto">
            <a:xfrm>
              <a:off x="5136" y="1632"/>
              <a:ext cx="80" cy="75"/>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endParaRPr lang="en-US" altLang="en-US" sz="1800">
                <a:latin typeface=".VnTime" panose="020B7200000000000000" pitchFamily="34" charset="0"/>
              </a:endParaRPr>
            </a:p>
          </p:txBody>
        </p:sp>
        <p:sp>
          <p:nvSpPr>
            <p:cNvPr id="1059" name="Oval 35">
              <a:extLst>
                <a:ext uri="{FF2B5EF4-FFF2-40B4-BE49-F238E27FC236}">
                  <a16:creationId xmlns:a16="http://schemas.microsoft.com/office/drawing/2014/main" id="{2B538ECD-C46A-4B43-9E06-3E1C19A06DDF}"/>
                </a:ext>
              </a:extLst>
            </p:cNvPr>
            <p:cNvSpPr>
              <a:spLocks noChangeArrowheads="1"/>
            </p:cNvSpPr>
            <p:nvPr/>
          </p:nvSpPr>
          <p:spPr bwMode="auto">
            <a:xfrm>
              <a:off x="5248" y="1632"/>
              <a:ext cx="79" cy="75"/>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endParaRPr lang="en-US" altLang="en-US" sz="1800">
                <a:latin typeface=".VnTime" panose="020B7200000000000000" pitchFamily="34" charset="0"/>
              </a:endParaRPr>
            </a:p>
          </p:txBody>
        </p:sp>
        <p:sp>
          <p:nvSpPr>
            <p:cNvPr id="1060" name="Oval 36">
              <a:extLst>
                <a:ext uri="{FF2B5EF4-FFF2-40B4-BE49-F238E27FC236}">
                  <a16:creationId xmlns:a16="http://schemas.microsoft.com/office/drawing/2014/main" id="{6A636BF1-93B8-4445-BF45-A1E3A0E6FF07}"/>
                </a:ext>
              </a:extLst>
            </p:cNvPr>
            <p:cNvSpPr>
              <a:spLocks noChangeArrowheads="1"/>
            </p:cNvSpPr>
            <p:nvPr/>
          </p:nvSpPr>
          <p:spPr bwMode="auto">
            <a:xfrm>
              <a:off x="5360" y="1632"/>
              <a:ext cx="76" cy="75"/>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endParaRPr lang="en-US" altLang="en-US" sz="1800">
                <a:latin typeface=".VnTime" panose="020B7200000000000000" pitchFamily="34" charset="0"/>
              </a:endParaRPr>
            </a:p>
          </p:txBody>
        </p:sp>
        <p:sp>
          <p:nvSpPr>
            <p:cNvPr id="1061" name="Oval 37">
              <a:extLst>
                <a:ext uri="{FF2B5EF4-FFF2-40B4-BE49-F238E27FC236}">
                  <a16:creationId xmlns:a16="http://schemas.microsoft.com/office/drawing/2014/main" id="{E9D69384-D063-4C86-A4C2-F62063DF9ED6}"/>
                </a:ext>
              </a:extLst>
            </p:cNvPr>
            <p:cNvSpPr>
              <a:spLocks noChangeArrowheads="1"/>
            </p:cNvSpPr>
            <p:nvPr/>
          </p:nvSpPr>
          <p:spPr bwMode="auto">
            <a:xfrm>
              <a:off x="5472" y="1632"/>
              <a:ext cx="73" cy="75"/>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endParaRPr lang="en-US" altLang="en-US" sz="1800">
                <a:latin typeface=".VnTime" panose="020B7200000000000000" pitchFamily="34" charset="0"/>
              </a:endParaRPr>
            </a:p>
          </p:txBody>
        </p:sp>
        <p:sp>
          <p:nvSpPr>
            <p:cNvPr id="1062" name="Oval 38">
              <a:extLst>
                <a:ext uri="{FF2B5EF4-FFF2-40B4-BE49-F238E27FC236}">
                  <a16:creationId xmlns:a16="http://schemas.microsoft.com/office/drawing/2014/main" id="{6CEABAB5-C462-47AC-A892-FD5658D54DBC}"/>
                </a:ext>
              </a:extLst>
            </p:cNvPr>
            <p:cNvSpPr>
              <a:spLocks noChangeArrowheads="1"/>
            </p:cNvSpPr>
            <p:nvPr/>
          </p:nvSpPr>
          <p:spPr bwMode="auto">
            <a:xfrm>
              <a:off x="5248" y="1744"/>
              <a:ext cx="79" cy="80"/>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endParaRPr lang="en-US" altLang="en-US" sz="1800">
                <a:latin typeface=".VnTime" panose="020B7200000000000000" pitchFamily="34" charset="0"/>
              </a:endParaRPr>
            </a:p>
          </p:txBody>
        </p:sp>
        <p:sp>
          <p:nvSpPr>
            <p:cNvPr id="1063" name="Oval 39">
              <a:extLst>
                <a:ext uri="{FF2B5EF4-FFF2-40B4-BE49-F238E27FC236}">
                  <a16:creationId xmlns:a16="http://schemas.microsoft.com/office/drawing/2014/main" id="{C6F4DFC6-C2B8-4471-BFB2-BBB635499528}"/>
                </a:ext>
              </a:extLst>
            </p:cNvPr>
            <p:cNvSpPr>
              <a:spLocks noChangeArrowheads="1"/>
            </p:cNvSpPr>
            <p:nvPr/>
          </p:nvSpPr>
          <p:spPr bwMode="auto">
            <a:xfrm>
              <a:off x="5472" y="1744"/>
              <a:ext cx="73" cy="80"/>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endParaRPr lang="en-US" altLang="en-US" sz="1800">
                <a:latin typeface=".VnTime" panose="020B7200000000000000" pitchFamily="34" charset="0"/>
              </a:endParaRPr>
            </a:p>
          </p:txBody>
        </p:sp>
      </p:grpSp>
    </p:spTree>
    <p:extLst>
      <p:ext uri="{BB962C8B-B14F-4D97-AF65-F5344CB8AC3E}">
        <p14:creationId xmlns:p14="http://schemas.microsoft.com/office/powerpoint/2010/main" val="8631289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anose="05000000000000000000"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anose="05000000000000000000"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chemeClr val="accent1"/>
        </a:buClr>
        <a:buSzPct val="70000"/>
        <a:buFont typeface="Wingdings" panose="05000000000000000000"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chemeClr val="tx2"/>
        </a:buClr>
        <a:buSzPct val="75000"/>
        <a:buFont typeface="Wingdings" panose="05000000000000000000"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mn-lt"/>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050" name="Group 2">
            <a:extLst>
              <a:ext uri="{FF2B5EF4-FFF2-40B4-BE49-F238E27FC236}">
                <a16:creationId xmlns:a16="http://schemas.microsoft.com/office/drawing/2014/main" id="{988F4313-A0DE-4CCD-9130-2D04E797A0EB}"/>
              </a:ext>
            </a:extLst>
          </p:cNvPr>
          <p:cNvGrpSpPr>
            <a:grpSpLocks/>
          </p:cNvGrpSpPr>
          <p:nvPr/>
        </p:nvGrpSpPr>
        <p:grpSpPr bwMode="auto">
          <a:xfrm>
            <a:off x="0" y="0"/>
            <a:ext cx="3556000" cy="6858000"/>
            <a:chOff x="0" y="0"/>
            <a:chExt cx="1680" cy="4320"/>
          </a:xfrm>
        </p:grpSpPr>
        <p:sp>
          <p:nvSpPr>
            <p:cNvPr id="126979" name="Rectangle 3">
              <a:extLst>
                <a:ext uri="{FF2B5EF4-FFF2-40B4-BE49-F238E27FC236}">
                  <a16:creationId xmlns:a16="http://schemas.microsoft.com/office/drawing/2014/main" id="{174DF402-F3F6-4545-8CB8-68FD79CCE16D}"/>
                </a:ext>
              </a:extLst>
            </p:cNvPr>
            <p:cNvSpPr>
              <a:spLocks noChangeArrowheads="1"/>
            </p:cNvSpPr>
            <p:nvPr/>
          </p:nvSpPr>
          <p:spPr bwMode="hidden">
            <a:xfrm>
              <a:off x="1248" y="0"/>
              <a:ext cx="432" cy="4320"/>
            </a:xfrm>
            <a:prstGeom prst="rect">
              <a:avLst/>
            </a:prstGeom>
            <a:gradFill rotWithShape="0">
              <a:gsLst>
                <a:gs pos="0">
                  <a:schemeClr val="bg1">
                    <a:gamma/>
                    <a:shade val="45490"/>
                    <a:invGamma/>
                  </a:schemeClr>
                </a:gs>
                <a:gs pos="100000">
                  <a:schemeClr val="bg1"/>
                </a:gs>
              </a:gsLst>
              <a:lin ang="0" scaled="1"/>
            </a:gradFill>
            <a:ln w="9525">
              <a:noFill/>
              <a:miter lim="800000"/>
              <a:headEnd/>
              <a:tailEnd/>
            </a:ln>
            <a:effectLst/>
          </p:spPr>
          <p:txBody>
            <a:bodyPr wrap="none" anchor="ctr"/>
            <a:lstStyle/>
            <a:p>
              <a:pPr algn="ctr" eaLnBrk="1" hangingPunct="1">
                <a:defRPr/>
              </a:pPr>
              <a:endParaRPr lang="en-US" sz="1800" b="0">
                <a:latin typeface="Arial" charset="0"/>
              </a:endParaRPr>
            </a:p>
          </p:txBody>
        </p:sp>
        <p:pic>
          <p:nvPicPr>
            <p:cNvPr id="2057" name="Picture 4" descr="slidemaster_med3">
              <a:extLst>
                <a:ext uri="{FF2B5EF4-FFF2-40B4-BE49-F238E27FC236}">
                  <a16:creationId xmlns:a16="http://schemas.microsoft.com/office/drawing/2014/main" id="{F165B865-76B0-4B98-A007-310D92646563}"/>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ltGray">
            <a:xfrm>
              <a:off x="0" y="0"/>
              <a:ext cx="1348" cy="4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26981" name="Rectangle 5">
            <a:extLst>
              <a:ext uri="{FF2B5EF4-FFF2-40B4-BE49-F238E27FC236}">
                <a16:creationId xmlns:a16="http://schemas.microsoft.com/office/drawing/2014/main" id="{57416084-3395-49F9-8663-0183FDD6933D}"/>
              </a:ext>
            </a:extLst>
          </p:cNvPr>
          <p:cNvSpPr>
            <a:spLocks noGrp="1" noChangeArrowheads="1"/>
          </p:cNvSpPr>
          <p:nvPr>
            <p:ph type="title"/>
          </p:nvPr>
        </p:nvSpPr>
        <p:spPr bwMode="auto">
          <a:xfrm>
            <a:off x="3251200" y="228600"/>
            <a:ext cx="8534400" cy="121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26982" name="Rectangle 6">
            <a:extLst>
              <a:ext uri="{FF2B5EF4-FFF2-40B4-BE49-F238E27FC236}">
                <a16:creationId xmlns:a16="http://schemas.microsoft.com/office/drawing/2014/main" id="{10333052-7D77-4B86-BA4A-A2892E1B7AE7}"/>
              </a:ext>
            </a:extLst>
          </p:cNvPr>
          <p:cNvSpPr>
            <a:spLocks noGrp="1" noChangeArrowheads="1"/>
          </p:cNvSpPr>
          <p:nvPr>
            <p:ph type="body" idx="1"/>
          </p:nvPr>
        </p:nvSpPr>
        <p:spPr bwMode="auto">
          <a:xfrm>
            <a:off x="3251200" y="1600200"/>
            <a:ext cx="85344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6983" name="Rectangle 7">
            <a:extLst>
              <a:ext uri="{FF2B5EF4-FFF2-40B4-BE49-F238E27FC236}">
                <a16:creationId xmlns:a16="http://schemas.microsoft.com/office/drawing/2014/main" id="{CE03B3D1-627C-4E93-9F06-4618C52A7A28}"/>
              </a:ext>
            </a:extLst>
          </p:cNvPr>
          <p:cNvSpPr>
            <a:spLocks noGrp="1" noChangeArrowheads="1"/>
          </p:cNvSpPr>
          <p:nvPr>
            <p:ph type="dt" sz="half" idx="2"/>
          </p:nvPr>
        </p:nvSpPr>
        <p:spPr bwMode="auto">
          <a:xfrm>
            <a:off x="203201" y="6248400"/>
            <a:ext cx="2535767"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b="0">
                <a:effectLst>
                  <a:outerShdw blurRad="38100" dist="38100" dir="2700000" algn="tl">
                    <a:srgbClr val="C0C0C0"/>
                  </a:outerShdw>
                </a:effectLst>
                <a:latin typeface="+mn-lt"/>
              </a:defRPr>
            </a:lvl1pPr>
          </a:lstStyle>
          <a:p>
            <a:pPr>
              <a:defRPr/>
            </a:pPr>
            <a:endParaRPr lang="en-US"/>
          </a:p>
        </p:txBody>
      </p:sp>
      <p:sp>
        <p:nvSpPr>
          <p:cNvPr id="126984" name="Rectangle 8">
            <a:extLst>
              <a:ext uri="{FF2B5EF4-FFF2-40B4-BE49-F238E27FC236}">
                <a16:creationId xmlns:a16="http://schemas.microsoft.com/office/drawing/2014/main" id="{A73B93D7-741A-4256-89DD-35934D5F3285}"/>
              </a:ext>
            </a:extLst>
          </p:cNvPr>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b="0">
                <a:effectLst>
                  <a:outerShdw blurRad="38100" dist="38100" dir="2700000" algn="tl">
                    <a:srgbClr val="C0C0C0"/>
                  </a:outerShdw>
                </a:effectLst>
                <a:latin typeface="+mn-lt"/>
              </a:defRPr>
            </a:lvl1pPr>
          </a:lstStyle>
          <a:p>
            <a:pPr>
              <a:defRPr/>
            </a:pPr>
            <a:endParaRPr lang="en-US"/>
          </a:p>
        </p:txBody>
      </p:sp>
      <p:sp>
        <p:nvSpPr>
          <p:cNvPr id="126985" name="Rectangle 9">
            <a:extLst>
              <a:ext uri="{FF2B5EF4-FFF2-40B4-BE49-F238E27FC236}">
                <a16:creationId xmlns:a16="http://schemas.microsoft.com/office/drawing/2014/main" id="{43FC309C-2C28-4C7E-B3CF-DB223770337A}"/>
              </a:ext>
            </a:extLst>
          </p:cNvPr>
          <p:cNvSpPr>
            <a:spLocks noGrp="1" noChangeArrowheads="1"/>
          </p:cNvSpPr>
          <p:nvPr>
            <p:ph type="sldNum" sz="quarter" idx="4"/>
          </p:nvPr>
        </p:nvSpPr>
        <p:spPr bwMode="auto">
          <a:xfrm>
            <a:off x="92456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b="0">
                <a:effectLst>
                  <a:outerShdw blurRad="38100" dist="38100" dir="2700000" algn="tl">
                    <a:srgbClr val="C0C0C0"/>
                  </a:outerShdw>
                </a:effectLst>
                <a:latin typeface="Arial" panose="020B0604020202020204" pitchFamily="34" charset="0"/>
              </a:defRPr>
            </a:lvl1pPr>
          </a:lstStyle>
          <a:p>
            <a:fld id="{F51BEA15-F2AC-4794-9F49-9B4BE550A380}" type="slidenum">
              <a:rPr lang="en-US" altLang="en-US"/>
              <a:pPr/>
              <a:t>‹#›</a:t>
            </a:fld>
            <a:endParaRPr lang="en-US" altLang="en-US"/>
          </a:p>
        </p:txBody>
      </p:sp>
    </p:spTree>
    <p:extLst>
      <p:ext uri="{BB962C8B-B14F-4D97-AF65-F5344CB8AC3E}">
        <p14:creationId xmlns:p14="http://schemas.microsoft.com/office/powerpoint/2010/main" val="1992995004"/>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ransition spd="slow"/>
  <p:txStyles>
    <p:titleStyle>
      <a:lvl1pPr algn="l" rtl="0" eaLnBrk="0" fontAlgn="base" hangingPunct="0">
        <a:spcBef>
          <a:spcPct val="0"/>
        </a:spcBef>
        <a:spcAft>
          <a:spcPct val="0"/>
        </a:spcAft>
        <a:defRPr sz="3600">
          <a:solidFill>
            <a:schemeClr val="tx2"/>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3600">
          <a:solidFill>
            <a:schemeClr val="tx2"/>
          </a:solidFill>
          <a:effectLst>
            <a:outerShdw blurRad="38100" dist="38100" dir="2700000" algn="tl">
              <a:srgbClr val="C0C0C0"/>
            </a:outerShdw>
          </a:effectLst>
          <a:latin typeface="Arial" charset="0"/>
        </a:defRPr>
      </a:lvl2pPr>
      <a:lvl3pPr algn="l" rtl="0" eaLnBrk="0" fontAlgn="base" hangingPunct="0">
        <a:spcBef>
          <a:spcPct val="0"/>
        </a:spcBef>
        <a:spcAft>
          <a:spcPct val="0"/>
        </a:spcAft>
        <a:defRPr sz="3600">
          <a:solidFill>
            <a:schemeClr val="tx2"/>
          </a:solidFill>
          <a:effectLst>
            <a:outerShdw blurRad="38100" dist="38100" dir="2700000" algn="tl">
              <a:srgbClr val="C0C0C0"/>
            </a:outerShdw>
          </a:effectLst>
          <a:latin typeface="Arial" charset="0"/>
        </a:defRPr>
      </a:lvl3pPr>
      <a:lvl4pPr algn="l" rtl="0" eaLnBrk="0" fontAlgn="base" hangingPunct="0">
        <a:spcBef>
          <a:spcPct val="0"/>
        </a:spcBef>
        <a:spcAft>
          <a:spcPct val="0"/>
        </a:spcAft>
        <a:defRPr sz="3600">
          <a:solidFill>
            <a:schemeClr val="tx2"/>
          </a:solidFill>
          <a:effectLst>
            <a:outerShdw blurRad="38100" dist="38100" dir="2700000" algn="tl">
              <a:srgbClr val="C0C0C0"/>
            </a:outerShdw>
          </a:effectLst>
          <a:latin typeface="Arial" charset="0"/>
        </a:defRPr>
      </a:lvl4pPr>
      <a:lvl5pPr algn="l" rtl="0" eaLnBrk="0" fontAlgn="base" hangingPunct="0">
        <a:spcBef>
          <a:spcPct val="0"/>
        </a:spcBef>
        <a:spcAft>
          <a:spcPct val="0"/>
        </a:spcAft>
        <a:defRPr sz="3600">
          <a:solidFill>
            <a:schemeClr val="tx2"/>
          </a:solidFill>
          <a:effectLst>
            <a:outerShdw blurRad="38100" dist="38100" dir="2700000" algn="tl">
              <a:srgbClr val="C0C0C0"/>
            </a:outerShdw>
          </a:effectLst>
          <a:latin typeface="Arial" charset="0"/>
        </a:defRPr>
      </a:lvl5pPr>
      <a:lvl6pPr marL="457200" algn="l" rtl="0" fontAlgn="base">
        <a:spcBef>
          <a:spcPct val="0"/>
        </a:spcBef>
        <a:spcAft>
          <a:spcPct val="0"/>
        </a:spcAft>
        <a:defRPr sz="3600">
          <a:solidFill>
            <a:schemeClr val="tx2"/>
          </a:solidFill>
          <a:effectLst>
            <a:outerShdw blurRad="38100" dist="38100" dir="2700000" algn="tl">
              <a:srgbClr val="C0C0C0"/>
            </a:outerShdw>
          </a:effectLst>
          <a:latin typeface="Arial" charset="0"/>
        </a:defRPr>
      </a:lvl6pPr>
      <a:lvl7pPr marL="914400" algn="l" rtl="0" fontAlgn="base">
        <a:spcBef>
          <a:spcPct val="0"/>
        </a:spcBef>
        <a:spcAft>
          <a:spcPct val="0"/>
        </a:spcAft>
        <a:defRPr sz="3600">
          <a:solidFill>
            <a:schemeClr val="tx2"/>
          </a:solidFill>
          <a:effectLst>
            <a:outerShdw blurRad="38100" dist="38100" dir="2700000" algn="tl">
              <a:srgbClr val="C0C0C0"/>
            </a:outerShdw>
          </a:effectLst>
          <a:latin typeface="Arial" charset="0"/>
        </a:defRPr>
      </a:lvl7pPr>
      <a:lvl8pPr marL="1371600" algn="l" rtl="0" fontAlgn="base">
        <a:spcBef>
          <a:spcPct val="0"/>
        </a:spcBef>
        <a:spcAft>
          <a:spcPct val="0"/>
        </a:spcAft>
        <a:defRPr sz="3600">
          <a:solidFill>
            <a:schemeClr val="tx2"/>
          </a:solidFill>
          <a:effectLst>
            <a:outerShdw blurRad="38100" dist="38100" dir="2700000" algn="tl">
              <a:srgbClr val="C0C0C0"/>
            </a:outerShdw>
          </a:effectLst>
          <a:latin typeface="Arial" charset="0"/>
        </a:defRPr>
      </a:lvl8pPr>
      <a:lvl9pPr marL="1828800" algn="l" rtl="0" fontAlgn="base">
        <a:spcBef>
          <a:spcPct val="0"/>
        </a:spcBef>
        <a:spcAft>
          <a:spcPct val="0"/>
        </a:spcAft>
        <a:defRPr sz="3600">
          <a:solidFill>
            <a:schemeClr val="tx2"/>
          </a:solidFill>
          <a:effectLst>
            <a:outerShdw blurRad="38100" dist="38100" dir="2700000" algn="tl">
              <a:srgbClr val="C0C0C0"/>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70000"/>
        <a:buFont typeface="Wingdings" panose="05000000000000000000" pitchFamily="2" charset="2"/>
        <a:buChar char="n"/>
        <a:defRPr sz="3200">
          <a:solidFill>
            <a:schemeClr val="tx1"/>
          </a:solidFill>
          <a:effectLst>
            <a:outerShdw blurRad="38100" dist="38100" dir="2700000" algn="tl">
              <a:srgbClr val="C0C0C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70000"/>
        <a:buFont typeface="Wingdings" panose="05000000000000000000" pitchFamily="2" charset="2"/>
        <a:buChar char="l"/>
        <a:defRPr sz="2800">
          <a:solidFill>
            <a:schemeClr val="tx1"/>
          </a:solidFill>
          <a:effectLst>
            <a:outerShdw blurRad="38100" dist="38100" dir="2700000" algn="tl">
              <a:srgbClr val="C0C0C0"/>
            </a:outerShdw>
          </a:effectLst>
          <a:latin typeface="+mn-lt"/>
        </a:defRPr>
      </a:lvl2pPr>
      <a:lvl3pPr marL="1143000" indent="-228600" algn="l" rtl="0" eaLnBrk="0" fontAlgn="base" hangingPunct="0">
        <a:spcBef>
          <a:spcPct val="20000"/>
        </a:spcBef>
        <a:spcAft>
          <a:spcPct val="0"/>
        </a:spcAft>
        <a:buClr>
          <a:schemeClr val="hlink"/>
        </a:buClr>
        <a:buSzPct val="70000"/>
        <a:buFont typeface="Wingdings" panose="05000000000000000000" pitchFamily="2" charset="2"/>
        <a:buChar char="n"/>
        <a:defRPr sz="2400">
          <a:solidFill>
            <a:schemeClr val="tx1"/>
          </a:solidFill>
          <a:effectLst>
            <a:outerShdw blurRad="38100" dist="38100" dir="2700000" algn="tl">
              <a:srgbClr val="C0C0C0"/>
            </a:outerShdw>
          </a:effectLst>
          <a:latin typeface="+mn-lt"/>
        </a:defRPr>
      </a:lvl3pPr>
      <a:lvl4pPr marL="1600200" indent="-228600" algn="l" rtl="0" eaLnBrk="0" fontAlgn="base" hangingPunct="0">
        <a:spcBef>
          <a:spcPct val="20000"/>
        </a:spcBef>
        <a:spcAft>
          <a:spcPct val="0"/>
        </a:spcAft>
        <a:buClr>
          <a:schemeClr val="folHlink"/>
        </a:buClr>
        <a:buSzPct val="70000"/>
        <a:buFont typeface="Wingdings" panose="05000000000000000000" pitchFamily="2" charset="2"/>
        <a:buChar char="l"/>
        <a:defRPr sz="2000">
          <a:solidFill>
            <a:schemeClr val="tx1"/>
          </a:solidFill>
          <a:effectLst>
            <a:outerShdw blurRad="38100" dist="38100" dir="2700000" algn="tl">
              <a:srgbClr val="C0C0C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effectLst>
            <a:outerShdw blurRad="38100" dist="38100" dir="2700000" algn="tl">
              <a:srgbClr val="C0C0C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C0C0C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C0C0C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C0C0C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C0C0C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7.gif"/><Relationship Id="rId2" Type="http://schemas.openxmlformats.org/officeDocument/2006/relationships/image" Target="../media/image3.wmf"/><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hyperlink" Target="../lien%20luu/giao%20an%20dien%20tu/giao%20an%20dien%20tu/THT_Chuyen%20de%20Thuc%20hien%20giao%20an%20dien%20tu/GDCD/Yeu%20thuong%20con%20nguoi.ppt#-1,1,Slide 1"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7.xml"/><Relationship Id="rId4" Type="http://schemas.openxmlformats.org/officeDocument/2006/relationships/image" Target="../media/image12.png"/></Relationships>
</file>

<file path=ppt/slides/_rels/slide5.xml.rels><?xml version="1.0" encoding="UTF-8" standalone="yes"?>
<Relationships xmlns="http://schemas.openxmlformats.org/package/2006/relationships"><Relationship Id="rId2" Type="http://schemas.openxmlformats.org/officeDocument/2006/relationships/image" Target="../media/image13.gi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gif"/><Relationship Id="rId1" Type="http://schemas.openxmlformats.org/officeDocument/2006/relationships/slideLayout" Target="../slideLayouts/slideLayout7.xml"/><Relationship Id="rId5" Type="http://schemas.openxmlformats.org/officeDocument/2006/relationships/image" Target="../media/image7.gif"/><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14.xml"/><Relationship Id="rId1" Type="http://schemas.openxmlformats.org/officeDocument/2006/relationships/audio" Target="file:///E:\Ca%20nhac\Thuhien\AAAHoa%20cau%20vuon%20trau%20-%20Thu%20hien.mp3" TargetMode="External"/><Relationship Id="rId6" Type="http://schemas.openxmlformats.org/officeDocument/2006/relationships/image" Target="../media/image7.gif"/><Relationship Id="rId5" Type="http://schemas.openxmlformats.org/officeDocument/2006/relationships/image" Target="../media/image16.png"/><Relationship Id="rId4" Type="http://schemas.openxmlformats.org/officeDocument/2006/relationships/image" Target="../media/image1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4" descr="Books">
            <a:extLst>
              <a:ext uri="{FF2B5EF4-FFF2-40B4-BE49-F238E27FC236}">
                <a16:creationId xmlns:a16="http://schemas.microsoft.com/office/drawing/2014/main" id="{7CCDCB05-B3CE-4004-8A65-025040D306B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6600" y="1447801"/>
            <a:ext cx="1752600"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7" name="Text Box 6">
            <a:extLst>
              <a:ext uri="{FF2B5EF4-FFF2-40B4-BE49-F238E27FC236}">
                <a16:creationId xmlns:a16="http://schemas.microsoft.com/office/drawing/2014/main" id="{C7CE8430-454B-4F6F-9435-6B184FE0399A}"/>
              </a:ext>
            </a:extLst>
          </p:cNvPr>
          <p:cNvSpPr txBox="1">
            <a:spLocks noChangeArrowheads="1"/>
          </p:cNvSpPr>
          <p:nvPr/>
        </p:nvSpPr>
        <p:spPr bwMode="auto">
          <a:xfrm>
            <a:off x="4214813" y="1752600"/>
            <a:ext cx="6588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63" tIns="45685" rIns="91363" bIns="45685">
            <a:spAutoFit/>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algn="ctr" eaLnBrk="0" fontAlgn="base" hangingPunct="0">
              <a:spcBef>
                <a:spcPct val="50000"/>
              </a:spcBef>
              <a:spcAft>
                <a:spcPct val="0"/>
              </a:spcAft>
            </a:pPr>
            <a:r>
              <a:rPr lang="en-US" altLang="en-US" sz="2400">
                <a:solidFill>
                  <a:srgbClr val="FFFF00"/>
                </a:solidFill>
                <a:sym typeface="Webdings" panose="05030102010509060703" pitchFamily="18" charset="2"/>
              </a:rPr>
              <a:t></a:t>
            </a:r>
            <a:endParaRPr lang="en-US" altLang="en-US" sz="2400">
              <a:solidFill>
                <a:srgbClr val="FFFF00"/>
              </a:solidFill>
            </a:endParaRPr>
          </a:p>
        </p:txBody>
      </p:sp>
      <p:sp>
        <p:nvSpPr>
          <p:cNvPr id="6148" name="Text Box 7">
            <a:extLst>
              <a:ext uri="{FF2B5EF4-FFF2-40B4-BE49-F238E27FC236}">
                <a16:creationId xmlns:a16="http://schemas.microsoft.com/office/drawing/2014/main" id="{3A48FD90-E5AA-4666-A2F4-E29EEF0D97C4}"/>
              </a:ext>
            </a:extLst>
          </p:cNvPr>
          <p:cNvSpPr txBox="1">
            <a:spLocks noChangeArrowheads="1"/>
          </p:cNvSpPr>
          <p:nvPr/>
        </p:nvSpPr>
        <p:spPr bwMode="auto">
          <a:xfrm>
            <a:off x="4706938" y="1752600"/>
            <a:ext cx="6588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91363" tIns="45685" rIns="91363" bIns="45685">
            <a:spAutoFit/>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algn="ctr" eaLnBrk="0" fontAlgn="base" hangingPunct="0">
              <a:spcBef>
                <a:spcPct val="50000"/>
              </a:spcBef>
              <a:spcAft>
                <a:spcPct val="0"/>
              </a:spcAft>
            </a:pPr>
            <a:r>
              <a:rPr lang="en-US" altLang="en-US" sz="2400">
                <a:solidFill>
                  <a:srgbClr val="FFFF00"/>
                </a:solidFill>
                <a:sym typeface="Webdings" panose="05030102010509060703" pitchFamily="18" charset="2"/>
              </a:rPr>
              <a:t></a:t>
            </a:r>
            <a:endParaRPr lang="en-US" altLang="en-US" sz="2400">
              <a:solidFill>
                <a:srgbClr val="FFFF00"/>
              </a:solidFill>
            </a:endParaRPr>
          </a:p>
        </p:txBody>
      </p:sp>
      <p:sp>
        <p:nvSpPr>
          <p:cNvPr id="6149" name="Text Box 8">
            <a:extLst>
              <a:ext uri="{FF2B5EF4-FFF2-40B4-BE49-F238E27FC236}">
                <a16:creationId xmlns:a16="http://schemas.microsoft.com/office/drawing/2014/main" id="{79C0BB64-CC4B-4489-B8C8-80B7D41A0BF6}"/>
              </a:ext>
            </a:extLst>
          </p:cNvPr>
          <p:cNvSpPr txBox="1">
            <a:spLocks noChangeArrowheads="1"/>
          </p:cNvSpPr>
          <p:nvPr/>
        </p:nvSpPr>
        <p:spPr bwMode="auto">
          <a:xfrm>
            <a:off x="4343401" y="1752600"/>
            <a:ext cx="6588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91363" tIns="45685" rIns="91363" bIns="45685">
            <a:spAutoFit/>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algn="ctr" eaLnBrk="0" fontAlgn="base" hangingPunct="0">
              <a:spcBef>
                <a:spcPct val="50000"/>
              </a:spcBef>
              <a:spcAft>
                <a:spcPct val="0"/>
              </a:spcAft>
            </a:pPr>
            <a:r>
              <a:rPr lang="en-US" altLang="en-US" sz="2400">
                <a:solidFill>
                  <a:srgbClr val="FFFF00"/>
                </a:solidFill>
                <a:sym typeface="Webdings" panose="05030102010509060703" pitchFamily="18" charset="2"/>
              </a:rPr>
              <a:t></a:t>
            </a:r>
            <a:endParaRPr lang="en-US" altLang="en-US" sz="2400">
              <a:solidFill>
                <a:srgbClr val="FFFF00"/>
              </a:solidFill>
            </a:endParaRPr>
          </a:p>
        </p:txBody>
      </p:sp>
      <p:sp>
        <p:nvSpPr>
          <p:cNvPr id="6150" name="Text Box 9">
            <a:extLst>
              <a:ext uri="{FF2B5EF4-FFF2-40B4-BE49-F238E27FC236}">
                <a16:creationId xmlns:a16="http://schemas.microsoft.com/office/drawing/2014/main" id="{725BBDE3-D718-4A2F-A0E7-581C03D23CA3}"/>
              </a:ext>
            </a:extLst>
          </p:cNvPr>
          <p:cNvSpPr txBox="1">
            <a:spLocks noChangeArrowheads="1"/>
          </p:cNvSpPr>
          <p:nvPr/>
        </p:nvSpPr>
        <p:spPr bwMode="auto">
          <a:xfrm>
            <a:off x="5715000" y="1752600"/>
            <a:ext cx="660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91363" tIns="45685" rIns="91363" bIns="45685">
            <a:spAutoFit/>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algn="ctr" eaLnBrk="0" fontAlgn="base" hangingPunct="0">
              <a:spcBef>
                <a:spcPct val="50000"/>
              </a:spcBef>
              <a:spcAft>
                <a:spcPct val="0"/>
              </a:spcAft>
            </a:pPr>
            <a:r>
              <a:rPr lang="en-US" altLang="en-US" sz="2400">
                <a:solidFill>
                  <a:srgbClr val="FFFF00"/>
                </a:solidFill>
                <a:sym typeface="Webdings" panose="05030102010509060703" pitchFamily="18" charset="2"/>
              </a:rPr>
              <a:t></a:t>
            </a:r>
            <a:endParaRPr lang="en-US" altLang="en-US" sz="2400">
              <a:solidFill>
                <a:srgbClr val="FFFF00"/>
              </a:solidFill>
            </a:endParaRPr>
          </a:p>
        </p:txBody>
      </p:sp>
      <p:sp>
        <p:nvSpPr>
          <p:cNvPr id="6151" name="Text Box 10">
            <a:extLst>
              <a:ext uri="{FF2B5EF4-FFF2-40B4-BE49-F238E27FC236}">
                <a16:creationId xmlns:a16="http://schemas.microsoft.com/office/drawing/2014/main" id="{52F02BBB-D0AA-4DEA-8D5C-4593F28A458E}"/>
              </a:ext>
            </a:extLst>
          </p:cNvPr>
          <p:cNvSpPr txBox="1">
            <a:spLocks noChangeArrowheads="1"/>
          </p:cNvSpPr>
          <p:nvPr/>
        </p:nvSpPr>
        <p:spPr bwMode="auto">
          <a:xfrm>
            <a:off x="6183313" y="1752600"/>
            <a:ext cx="660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91363" tIns="45685" rIns="91363" bIns="45685">
            <a:spAutoFit/>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algn="ctr" eaLnBrk="0" fontAlgn="base" hangingPunct="0">
              <a:spcBef>
                <a:spcPct val="50000"/>
              </a:spcBef>
              <a:spcAft>
                <a:spcPct val="0"/>
              </a:spcAft>
            </a:pPr>
            <a:r>
              <a:rPr lang="en-US" altLang="en-US" sz="2400">
                <a:solidFill>
                  <a:srgbClr val="FFFF00"/>
                </a:solidFill>
                <a:sym typeface="Webdings" panose="05030102010509060703" pitchFamily="18" charset="2"/>
              </a:rPr>
              <a:t></a:t>
            </a:r>
            <a:endParaRPr lang="en-US" altLang="en-US" sz="2400">
              <a:solidFill>
                <a:srgbClr val="FFFF00"/>
              </a:solidFill>
            </a:endParaRPr>
          </a:p>
        </p:txBody>
      </p:sp>
      <p:sp>
        <p:nvSpPr>
          <p:cNvPr id="6152" name="Text Box 11">
            <a:extLst>
              <a:ext uri="{FF2B5EF4-FFF2-40B4-BE49-F238E27FC236}">
                <a16:creationId xmlns:a16="http://schemas.microsoft.com/office/drawing/2014/main" id="{E8B18FA2-DB7E-4E58-AF17-559AC8A16C03}"/>
              </a:ext>
            </a:extLst>
          </p:cNvPr>
          <p:cNvSpPr txBox="1">
            <a:spLocks noChangeArrowheads="1"/>
          </p:cNvSpPr>
          <p:nvPr/>
        </p:nvSpPr>
        <p:spPr bwMode="auto">
          <a:xfrm>
            <a:off x="6705601" y="1752600"/>
            <a:ext cx="6588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91363" tIns="45685" rIns="91363" bIns="45685">
            <a:spAutoFit/>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algn="ctr" eaLnBrk="0" fontAlgn="base" hangingPunct="0">
              <a:spcBef>
                <a:spcPct val="50000"/>
              </a:spcBef>
              <a:spcAft>
                <a:spcPct val="0"/>
              </a:spcAft>
            </a:pPr>
            <a:r>
              <a:rPr lang="en-US" altLang="en-US" sz="2400">
                <a:solidFill>
                  <a:srgbClr val="FFFF00"/>
                </a:solidFill>
                <a:sym typeface="Webdings" panose="05030102010509060703" pitchFamily="18" charset="2"/>
              </a:rPr>
              <a:t></a:t>
            </a:r>
            <a:endParaRPr lang="en-US" altLang="en-US" sz="2400">
              <a:solidFill>
                <a:srgbClr val="FFFF00"/>
              </a:solidFill>
            </a:endParaRPr>
          </a:p>
        </p:txBody>
      </p:sp>
      <p:sp>
        <p:nvSpPr>
          <p:cNvPr id="6153" name="Text Box 12">
            <a:extLst>
              <a:ext uri="{FF2B5EF4-FFF2-40B4-BE49-F238E27FC236}">
                <a16:creationId xmlns:a16="http://schemas.microsoft.com/office/drawing/2014/main" id="{A7AD4248-5E70-4180-9440-D3069E84EAC9}"/>
              </a:ext>
            </a:extLst>
          </p:cNvPr>
          <p:cNvSpPr txBox="1">
            <a:spLocks noChangeArrowheads="1"/>
          </p:cNvSpPr>
          <p:nvPr/>
        </p:nvSpPr>
        <p:spPr bwMode="auto">
          <a:xfrm>
            <a:off x="7239001" y="1752600"/>
            <a:ext cx="6588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91363" tIns="45685" rIns="91363" bIns="45685">
            <a:spAutoFit/>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algn="ctr" eaLnBrk="0" fontAlgn="base" hangingPunct="0">
              <a:spcBef>
                <a:spcPct val="50000"/>
              </a:spcBef>
              <a:spcAft>
                <a:spcPct val="0"/>
              </a:spcAft>
            </a:pPr>
            <a:endParaRPr lang="en-US" altLang="en-US" sz="2400">
              <a:solidFill>
                <a:srgbClr val="000000"/>
              </a:solidFill>
              <a:latin typeface=".VnTime" panose="020B7200000000000000" pitchFamily="34" charset="0"/>
            </a:endParaRPr>
          </a:p>
        </p:txBody>
      </p:sp>
      <p:sp>
        <p:nvSpPr>
          <p:cNvPr id="6154" name="WordArt 14">
            <a:extLst>
              <a:ext uri="{FF2B5EF4-FFF2-40B4-BE49-F238E27FC236}">
                <a16:creationId xmlns:a16="http://schemas.microsoft.com/office/drawing/2014/main" id="{60A5D02E-4C8D-4BAB-B03B-2055A1A92D47}"/>
              </a:ext>
            </a:extLst>
          </p:cNvPr>
          <p:cNvSpPr>
            <a:spLocks noChangeArrowheads="1" noChangeShapeType="1" noTextEdit="1"/>
          </p:cNvSpPr>
          <p:nvPr/>
        </p:nvSpPr>
        <p:spPr bwMode="auto">
          <a:xfrm>
            <a:off x="5943600" y="1752600"/>
            <a:ext cx="4495800" cy="990600"/>
          </a:xfrm>
          <a:prstGeom prst="rect">
            <a:avLst/>
          </a:prstGeom>
        </p:spPr>
        <p:txBody>
          <a:bodyPr wrap="none" fromWordArt="1">
            <a:prstTxWarp prst="textPlain">
              <a:avLst>
                <a:gd name="adj" fmla="val 50000"/>
              </a:avLst>
            </a:prstTxWarp>
            <a:scene3d>
              <a:camera prst="legacyObliqueTopRight"/>
              <a:lightRig rig="legacyFlat3" dir="b"/>
            </a:scene3d>
            <a:sp3d extrusionH="430200" prstMaterial="legacyMatte">
              <a:extrusionClr>
                <a:srgbClr val="FFFF00"/>
              </a:extrusionClr>
              <a:contourClr>
                <a:srgbClr val="0000FF"/>
              </a:contourClr>
            </a:sp3d>
          </a:bodyPr>
          <a:lstStyle/>
          <a:p>
            <a:pPr algn="ctr" eaLnBrk="0" fontAlgn="base" hangingPunct="0">
              <a:spcBef>
                <a:spcPct val="0"/>
              </a:spcBef>
              <a:spcAft>
                <a:spcPct val="0"/>
              </a:spcAft>
            </a:pPr>
            <a:r>
              <a:rPr lang="en-US" sz="3600" b="1" kern="10">
                <a:ln w="9525">
                  <a:round/>
                  <a:headEnd/>
                  <a:tailEnd/>
                </a:ln>
                <a:solidFill>
                  <a:srgbClr val="0000FF"/>
                </a:solidFill>
                <a:latin typeface="Times New Roman" panose="02020603050405020304" pitchFamily="18" charset="0"/>
                <a:cs typeface="Times New Roman" panose="02020603050405020304" pitchFamily="18" charset="0"/>
              </a:rPr>
              <a:t>CHÍNH TẢ</a:t>
            </a:r>
          </a:p>
        </p:txBody>
      </p:sp>
      <p:sp>
        <p:nvSpPr>
          <p:cNvPr id="6155" name="Text Box 16">
            <a:extLst>
              <a:ext uri="{FF2B5EF4-FFF2-40B4-BE49-F238E27FC236}">
                <a16:creationId xmlns:a16="http://schemas.microsoft.com/office/drawing/2014/main" id="{DCEC12F9-35C8-483E-A9AF-12F6DDEEBB03}"/>
              </a:ext>
            </a:extLst>
          </p:cNvPr>
          <p:cNvSpPr txBox="1">
            <a:spLocks noChangeArrowheads="1"/>
          </p:cNvSpPr>
          <p:nvPr/>
        </p:nvSpPr>
        <p:spPr bwMode="auto">
          <a:xfrm>
            <a:off x="7391401" y="1752600"/>
            <a:ext cx="5826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91363" tIns="45685" rIns="91363" bIns="45685">
            <a:spAutoFit/>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algn="ctr" eaLnBrk="0" fontAlgn="base" hangingPunct="0">
              <a:spcBef>
                <a:spcPct val="50000"/>
              </a:spcBef>
              <a:spcAft>
                <a:spcPct val="0"/>
              </a:spcAft>
            </a:pPr>
            <a:r>
              <a:rPr lang="en-US" altLang="en-US" sz="2400">
                <a:solidFill>
                  <a:srgbClr val="FFFF00"/>
                </a:solidFill>
                <a:sym typeface="Webdings" panose="05030102010509060703" pitchFamily="18" charset="2"/>
              </a:rPr>
              <a:t></a:t>
            </a:r>
            <a:endParaRPr lang="en-US" altLang="en-US" sz="2400">
              <a:solidFill>
                <a:srgbClr val="FFFF00"/>
              </a:solidFill>
            </a:endParaRPr>
          </a:p>
        </p:txBody>
      </p:sp>
      <p:pic>
        <p:nvPicPr>
          <p:cNvPr id="6156" name="Picture 9" descr="Hoa day">
            <a:extLst>
              <a:ext uri="{FF2B5EF4-FFF2-40B4-BE49-F238E27FC236}">
                <a16:creationId xmlns:a16="http://schemas.microsoft.com/office/drawing/2014/main" id="{6F22841B-EC68-4923-9C5E-BE2E0A81ADF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0"/>
            <a:ext cx="12954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 name="Picture 14" descr="Asian lily">
            <a:hlinkClick r:id="rId4" action="ppaction://hlinkpres?slideindex=1&amp;slidetitle=Slide 1"/>
            <a:extLst>
              <a:ext uri="{FF2B5EF4-FFF2-40B4-BE49-F238E27FC236}">
                <a16:creationId xmlns:a16="http://schemas.microsoft.com/office/drawing/2014/main" id="{CFA244F3-1AB1-41DE-A6F4-2D3134F06F0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24001" y="1981200"/>
            <a:ext cx="1597025"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 name="Picture 14" descr="Asian lily">
            <a:hlinkClick r:id="rId4" action="ppaction://hlinkpres?slideindex=1&amp;slidetitle=Slide 1"/>
            <a:extLst>
              <a:ext uri="{FF2B5EF4-FFF2-40B4-BE49-F238E27FC236}">
                <a16:creationId xmlns:a16="http://schemas.microsoft.com/office/drawing/2014/main" id="{EEC96F41-9FDB-4CD0-87F3-9277F6196BC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836026" y="3124200"/>
            <a:ext cx="1831975"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9" name="Picture 9" descr="3_hoa_xoay">
            <a:extLst>
              <a:ext uri="{FF2B5EF4-FFF2-40B4-BE49-F238E27FC236}">
                <a16:creationId xmlns:a16="http://schemas.microsoft.com/office/drawing/2014/main" id="{C0C3992B-0702-4B5F-A18C-A39DE3393B52}"/>
              </a:ext>
            </a:extLst>
          </p:cNvPr>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9067800" y="5213350"/>
            <a:ext cx="1600200" cy="164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60" name="Picture 9" descr="3_hoa_xoay">
            <a:extLst>
              <a:ext uri="{FF2B5EF4-FFF2-40B4-BE49-F238E27FC236}">
                <a16:creationId xmlns:a16="http://schemas.microsoft.com/office/drawing/2014/main" id="{992515B3-D7F2-468A-95E2-436F234CD56A}"/>
              </a:ext>
            </a:extLst>
          </p:cNvPr>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1752600" y="5213350"/>
            <a:ext cx="1600200" cy="164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61" name="WordArt 22">
            <a:extLst>
              <a:ext uri="{FF2B5EF4-FFF2-40B4-BE49-F238E27FC236}">
                <a16:creationId xmlns:a16="http://schemas.microsoft.com/office/drawing/2014/main" id="{739ABCA8-B8EF-4B85-BF16-FFA33D5F62B0}"/>
              </a:ext>
            </a:extLst>
          </p:cNvPr>
          <p:cNvSpPr>
            <a:spLocks noChangeArrowheads="1" noChangeShapeType="1" noTextEdit="1"/>
          </p:cNvSpPr>
          <p:nvPr/>
        </p:nvSpPr>
        <p:spPr bwMode="auto">
          <a:xfrm>
            <a:off x="2590800" y="3352800"/>
            <a:ext cx="3962400" cy="1295400"/>
          </a:xfrm>
          <a:prstGeom prst="rect">
            <a:avLst/>
          </a:prstGeom>
        </p:spPr>
        <p:txBody>
          <a:bodyPr wrap="none" fromWordArt="1">
            <a:prstTxWarp prst="textPlain">
              <a:avLst>
                <a:gd name="adj" fmla="val 50000"/>
              </a:avLst>
            </a:prstTxWarp>
          </a:bodyPr>
          <a:lstStyle/>
          <a:p>
            <a:pPr algn="ctr" eaLnBrk="0" fontAlgn="base" hangingPunct="0">
              <a:spcBef>
                <a:spcPct val="0"/>
              </a:spcBef>
              <a:spcAft>
                <a:spcPct val="0"/>
              </a:spcAft>
            </a:pPr>
            <a:r>
              <a:rPr lang="en-US" sz="3600" b="1" kern="1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ÔNG NGOẠI</a:t>
            </a:r>
          </a:p>
        </p:txBody>
      </p:sp>
    </p:spTree>
  </p:cSld>
  <p:clrMapOvr>
    <a:masterClrMapping/>
  </p:clrMapOvr>
  <p:transition spd="med">
    <p:blinds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nodeType="after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p:cTn id="7" dur="2000" fill="hold"/>
                                        <p:tgtEl>
                                          <p:spTgt spid="24"/>
                                        </p:tgtEl>
                                        <p:attrNameLst>
                                          <p:attrName>ppt_w</p:attrName>
                                        </p:attrNameLst>
                                      </p:cBhvr>
                                      <p:tavLst>
                                        <p:tav tm="0">
                                          <p:val>
                                            <p:strVal val="#ppt_w*0.70"/>
                                          </p:val>
                                        </p:tav>
                                        <p:tav tm="100000">
                                          <p:val>
                                            <p:strVal val="#ppt_w"/>
                                          </p:val>
                                        </p:tav>
                                      </p:tavLst>
                                    </p:anim>
                                    <p:anim calcmode="lin" valueType="num">
                                      <p:cBhvr>
                                        <p:cTn id="8" dur="2000" fill="hold"/>
                                        <p:tgtEl>
                                          <p:spTgt spid="24"/>
                                        </p:tgtEl>
                                        <p:attrNameLst>
                                          <p:attrName>ppt_h</p:attrName>
                                        </p:attrNameLst>
                                      </p:cBhvr>
                                      <p:tavLst>
                                        <p:tav tm="0">
                                          <p:val>
                                            <p:strVal val="#ppt_h"/>
                                          </p:val>
                                        </p:tav>
                                        <p:tav tm="100000">
                                          <p:val>
                                            <p:strVal val="#ppt_h"/>
                                          </p:val>
                                        </p:tav>
                                      </p:tavLst>
                                    </p:anim>
                                    <p:animEffect transition="in" filter="fade">
                                      <p:cBhvr>
                                        <p:cTn id="9" dur="2000"/>
                                        <p:tgtEl>
                                          <p:spTgt spid="24"/>
                                        </p:tgtEl>
                                      </p:cBhvr>
                                    </p:animEffect>
                                  </p:childTnLst>
                                </p:cTn>
                              </p:par>
                            </p:childTnLst>
                          </p:cTn>
                        </p:par>
                        <p:par>
                          <p:cTn id="10" fill="hold" nodeType="afterGroup">
                            <p:stCondLst>
                              <p:cond delay="2000"/>
                            </p:stCondLst>
                            <p:childTnLst>
                              <p:par>
                                <p:cTn id="11" presetID="55" presetClass="entr" presetSubtype="0" fill="hold" nodeType="afterEffect">
                                  <p:stCondLst>
                                    <p:cond delay="0"/>
                                  </p:stCondLst>
                                  <p:childTnLst>
                                    <p:set>
                                      <p:cBhvr>
                                        <p:cTn id="12" dur="1" fill="hold">
                                          <p:stCondLst>
                                            <p:cond delay="0"/>
                                          </p:stCondLst>
                                        </p:cTn>
                                        <p:tgtEl>
                                          <p:spTgt spid="25"/>
                                        </p:tgtEl>
                                        <p:attrNameLst>
                                          <p:attrName>style.visibility</p:attrName>
                                        </p:attrNameLst>
                                      </p:cBhvr>
                                      <p:to>
                                        <p:strVal val="visible"/>
                                      </p:to>
                                    </p:set>
                                    <p:anim calcmode="lin" valueType="num">
                                      <p:cBhvr>
                                        <p:cTn id="13" dur="2000" fill="hold"/>
                                        <p:tgtEl>
                                          <p:spTgt spid="25"/>
                                        </p:tgtEl>
                                        <p:attrNameLst>
                                          <p:attrName>ppt_w</p:attrName>
                                        </p:attrNameLst>
                                      </p:cBhvr>
                                      <p:tavLst>
                                        <p:tav tm="0">
                                          <p:val>
                                            <p:strVal val="#ppt_w*0.70"/>
                                          </p:val>
                                        </p:tav>
                                        <p:tav tm="100000">
                                          <p:val>
                                            <p:strVal val="#ppt_w"/>
                                          </p:val>
                                        </p:tav>
                                      </p:tavLst>
                                    </p:anim>
                                    <p:anim calcmode="lin" valueType="num">
                                      <p:cBhvr>
                                        <p:cTn id="14" dur="2000" fill="hold"/>
                                        <p:tgtEl>
                                          <p:spTgt spid="25"/>
                                        </p:tgtEl>
                                        <p:attrNameLst>
                                          <p:attrName>ppt_h</p:attrName>
                                        </p:attrNameLst>
                                      </p:cBhvr>
                                      <p:tavLst>
                                        <p:tav tm="0">
                                          <p:val>
                                            <p:strVal val="#ppt_h"/>
                                          </p:val>
                                        </p:tav>
                                        <p:tav tm="100000">
                                          <p:val>
                                            <p:strVal val="#ppt_h"/>
                                          </p:val>
                                        </p:tav>
                                      </p:tavLst>
                                    </p:anim>
                                    <p:animEffect transition="in" filter="fade">
                                      <p:cBhvr>
                                        <p:cTn id="15" dur="20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bg>
      <p:bgPr>
        <a:gradFill rotWithShape="0">
          <a:gsLst>
            <a:gs pos="0">
              <a:srgbClr val="CCFF33"/>
            </a:gs>
            <a:gs pos="100000">
              <a:schemeClr val="accent2"/>
            </a:gs>
          </a:gsLst>
          <a:lin ang="5400000" scaled="1"/>
        </a:gradFill>
        <a:effectLst/>
      </p:bgPr>
    </p:bg>
    <p:spTree>
      <p:nvGrpSpPr>
        <p:cNvPr id="1" name=""/>
        <p:cNvGrpSpPr/>
        <p:nvPr/>
      </p:nvGrpSpPr>
      <p:grpSpPr>
        <a:xfrm>
          <a:off x="0" y="0"/>
          <a:ext cx="0" cy="0"/>
          <a:chOff x="0" y="0"/>
          <a:chExt cx="0" cy="0"/>
        </a:xfrm>
      </p:grpSpPr>
      <p:sp>
        <p:nvSpPr>
          <p:cNvPr id="7170" name="TextBox 10">
            <a:extLst>
              <a:ext uri="{FF2B5EF4-FFF2-40B4-BE49-F238E27FC236}">
                <a16:creationId xmlns:a16="http://schemas.microsoft.com/office/drawing/2014/main" id="{4EF0CD82-E810-46F9-8C9D-DEEDBBECE0A7}"/>
              </a:ext>
            </a:extLst>
          </p:cNvPr>
          <p:cNvSpPr txBox="1">
            <a:spLocks noChangeArrowheads="1"/>
          </p:cNvSpPr>
          <p:nvPr/>
        </p:nvSpPr>
        <p:spPr bwMode="auto">
          <a:xfrm>
            <a:off x="1524000" y="609601"/>
            <a:ext cx="9144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algn="ctr" eaLnBrk="0" fontAlgn="base" hangingPunct="0">
              <a:spcBef>
                <a:spcPct val="0"/>
              </a:spcBef>
              <a:spcAft>
                <a:spcPct val="0"/>
              </a:spcAft>
            </a:pPr>
            <a:r>
              <a:rPr lang="en-US" altLang="en-US" sz="2800" u="sng">
                <a:solidFill>
                  <a:srgbClr val="000099"/>
                </a:solidFill>
                <a:cs typeface="Times New Roman" panose="02020603050405020304" pitchFamily="18" charset="0"/>
              </a:rPr>
              <a:t>Chính tả(nghe – viết): </a:t>
            </a:r>
          </a:p>
        </p:txBody>
      </p:sp>
      <p:pic>
        <p:nvPicPr>
          <p:cNvPr id="7171" name="Picture 6" descr="22 (2)">
            <a:extLst>
              <a:ext uri="{FF2B5EF4-FFF2-40B4-BE49-F238E27FC236}">
                <a16:creationId xmlns:a16="http://schemas.microsoft.com/office/drawing/2014/main" id="{8DD15AFD-843D-4EDE-B80B-421A1D94B640}"/>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600201" y="4800600"/>
            <a:ext cx="2474913"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2" name="Picture 6" descr="22 (2)">
            <a:extLst>
              <a:ext uri="{FF2B5EF4-FFF2-40B4-BE49-F238E27FC236}">
                <a16:creationId xmlns:a16="http://schemas.microsoft.com/office/drawing/2014/main" id="{63EF0602-5DE9-424D-A97E-5370A2EF7805}"/>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flipH="1">
            <a:off x="8020050" y="4648201"/>
            <a:ext cx="2647950" cy="2119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3" name="Picture 9" descr="3_hoa_xoay">
            <a:extLst>
              <a:ext uri="{FF2B5EF4-FFF2-40B4-BE49-F238E27FC236}">
                <a16:creationId xmlns:a16="http://schemas.microsoft.com/office/drawing/2014/main" id="{CC8A9F29-DB85-4560-8135-A90B345B5870}"/>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5334000" y="4756150"/>
            <a:ext cx="1600200" cy="164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8" name="Text Box 10">
            <a:extLst>
              <a:ext uri="{FF2B5EF4-FFF2-40B4-BE49-F238E27FC236}">
                <a16:creationId xmlns:a16="http://schemas.microsoft.com/office/drawing/2014/main" id="{6B5BF919-5BFB-45C7-8A1D-6E3D22805C7B}"/>
              </a:ext>
            </a:extLst>
          </p:cNvPr>
          <p:cNvSpPr txBox="1">
            <a:spLocks noChangeArrowheads="1"/>
          </p:cNvSpPr>
          <p:nvPr/>
        </p:nvSpPr>
        <p:spPr bwMode="auto">
          <a:xfrm>
            <a:off x="1524000" y="3352800"/>
            <a:ext cx="9144000" cy="641350"/>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eaLnBrk="0" fontAlgn="base" hangingPunct="0">
              <a:spcBef>
                <a:spcPct val="50000"/>
              </a:spcBef>
              <a:spcAft>
                <a:spcPct val="0"/>
              </a:spcAft>
              <a:defRPr/>
            </a:pPr>
            <a:r>
              <a:rPr lang="en-US" sz="3600" b="1">
                <a:solidFill>
                  <a:srgbClr val="0000FF"/>
                </a:solidFill>
                <a:latin typeface="Times New Roman" panose="02020603050405020304" pitchFamily="18" charset="0"/>
              </a:rPr>
              <a:t>- thửa ruộng, mưa rào, dạy bảo, giao việc.</a:t>
            </a:r>
            <a:endParaRPr lang="en-US" sz="3600" b="1">
              <a:solidFill>
                <a:srgbClr val="000000"/>
              </a:solidFill>
              <a:latin typeface="Times New Roman" panose="02020603050405020304" pitchFamily="18" charset="0"/>
            </a:endParaRPr>
          </a:p>
        </p:txBody>
      </p:sp>
      <p:sp>
        <p:nvSpPr>
          <p:cNvPr id="7179" name="Text Box 11">
            <a:extLst>
              <a:ext uri="{FF2B5EF4-FFF2-40B4-BE49-F238E27FC236}">
                <a16:creationId xmlns:a16="http://schemas.microsoft.com/office/drawing/2014/main" id="{E6C02F4D-AC12-4225-860A-FB7AB9C43CBF}"/>
              </a:ext>
            </a:extLst>
          </p:cNvPr>
          <p:cNvSpPr txBox="1">
            <a:spLocks noChangeArrowheads="1"/>
          </p:cNvSpPr>
          <p:nvPr/>
        </p:nvSpPr>
        <p:spPr bwMode="auto">
          <a:xfrm>
            <a:off x="1524000" y="2659063"/>
            <a:ext cx="2438400" cy="641350"/>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eaLnBrk="0" fontAlgn="base" hangingPunct="0">
              <a:spcBef>
                <a:spcPct val="50000"/>
              </a:spcBef>
              <a:spcAft>
                <a:spcPct val="0"/>
              </a:spcAft>
              <a:defRPr/>
            </a:pPr>
            <a:r>
              <a:rPr lang="en-US" sz="3600" b="1">
                <a:solidFill>
                  <a:srgbClr val="0000FF"/>
                </a:solidFill>
                <a:latin typeface="Times New Roman" panose="02020603050405020304" pitchFamily="18" charset="0"/>
              </a:rPr>
              <a:t> Viết  :</a:t>
            </a:r>
          </a:p>
        </p:txBody>
      </p:sp>
      <p:sp>
        <p:nvSpPr>
          <p:cNvPr id="7180" name="WordArt 12">
            <a:extLst>
              <a:ext uri="{FF2B5EF4-FFF2-40B4-BE49-F238E27FC236}">
                <a16:creationId xmlns:a16="http://schemas.microsoft.com/office/drawing/2014/main" id="{ABA61602-C862-40DE-B0EC-FFDBEA05FDA6}"/>
              </a:ext>
            </a:extLst>
          </p:cNvPr>
          <p:cNvSpPr>
            <a:spLocks noChangeArrowheads="1" noChangeShapeType="1" noTextEdit="1"/>
          </p:cNvSpPr>
          <p:nvPr/>
        </p:nvSpPr>
        <p:spPr bwMode="auto">
          <a:xfrm>
            <a:off x="2895601" y="1676400"/>
            <a:ext cx="4086225" cy="685800"/>
          </a:xfrm>
          <a:prstGeom prst="rect">
            <a:avLst/>
          </a:prstGeom>
        </p:spPr>
        <p:txBody>
          <a:bodyPr wrap="none" fromWordArt="1">
            <a:prstTxWarp prst="textPlain">
              <a:avLst>
                <a:gd name="adj" fmla="val 50000"/>
              </a:avLst>
            </a:prstTxWarp>
          </a:bodyPr>
          <a:lstStyle/>
          <a:p>
            <a:pPr algn="ctr" eaLnBrk="0" fontAlgn="base" hangingPunct="0">
              <a:spcBef>
                <a:spcPct val="0"/>
              </a:spcBef>
              <a:spcAft>
                <a:spcPct val="0"/>
              </a:spcAft>
            </a:pPr>
            <a:r>
              <a:rPr lang="en-US" sz="3600" b="1" kern="10">
                <a:ln w="9525">
                  <a:solidFill>
                    <a:srgbClr val="FF0000"/>
                  </a:solidFill>
                  <a:round/>
                  <a:headEnd/>
                  <a:tailEnd/>
                </a:ln>
                <a:solidFill>
                  <a:srgbClr val="00000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KIỂM TRA BÀI CŨ</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7180"/>
                                        </p:tgtEl>
                                        <p:attrNameLst>
                                          <p:attrName>style.visibility</p:attrName>
                                        </p:attrNameLst>
                                      </p:cBhvr>
                                      <p:to>
                                        <p:strVal val="visible"/>
                                      </p:to>
                                    </p:set>
                                    <p:anim calcmode="lin" valueType="num">
                                      <p:cBhvr additive="base">
                                        <p:cTn id="7" dur="500" fill="hold"/>
                                        <p:tgtEl>
                                          <p:spTgt spid="7180"/>
                                        </p:tgtEl>
                                        <p:attrNameLst>
                                          <p:attrName>ppt_x</p:attrName>
                                        </p:attrNameLst>
                                      </p:cBhvr>
                                      <p:tavLst>
                                        <p:tav tm="0">
                                          <p:val>
                                            <p:strVal val="#ppt_x"/>
                                          </p:val>
                                        </p:tav>
                                        <p:tav tm="100000">
                                          <p:val>
                                            <p:strVal val="#ppt_x"/>
                                          </p:val>
                                        </p:tav>
                                      </p:tavLst>
                                    </p:anim>
                                    <p:anim calcmode="lin" valueType="num">
                                      <p:cBhvr additive="base">
                                        <p:cTn id="8" dur="500" fill="hold"/>
                                        <p:tgtEl>
                                          <p:spTgt spid="7180"/>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7" presetClass="entr" presetSubtype="0" fill="hold" grpId="0" nodeType="clickEffect">
                                  <p:stCondLst>
                                    <p:cond delay="0"/>
                                  </p:stCondLst>
                                  <p:iterate type="lt">
                                    <p:tmPct val="50000"/>
                                  </p:iterate>
                                  <p:childTnLst>
                                    <p:set>
                                      <p:cBhvr>
                                        <p:cTn id="12" dur="1" fill="hold">
                                          <p:stCondLst>
                                            <p:cond delay="0"/>
                                          </p:stCondLst>
                                        </p:cTn>
                                        <p:tgtEl>
                                          <p:spTgt spid="7179"/>
                                        </p:tgtEl>
                                        <p:attrNameLst>
                                          <p:attrName>style.visibility</p:attrName>
                                        </p:attrNameLst>
                                      </p:cBhvr>
                                      <p:to>
                                        <p:strVal val="visible"/>
                                      </p:to>
                                    </p:set>
                                    <p:anim calcmode="discrete" valueType="clr">
                                      <p:cBhvr override="childStyle">
                                        <p:cTn id="13" dur="80"/>
                                        <p:tgtEl>
                                          <p:spTgt spid="7179"/>
                                        </p:tgtEl>
                                        <p:attrNameLst>
                                          <p:attrName>style.color</p:attrName>
                                        </p:attrNameLst>
                                      </p:cBhvr>
                                      <p:tavLst>
                                        <p:tav tm="0">
                                          <p:val>
                                            <p:clrVal>
                                              <a:schemeClr val="accent2"/>
                                            </p:clrVal>
                                          </p:val>
                                        </p:tav>
                                        <p:tav tm="50000">
                                          <p:val>
                                            <p:clrVal>
                                              <a:schemeClr val="hlink"/>
                                            </p:clrVal>
                                          </p:val>
                                        </p:tav>
                                      </p:tavLst>
                                    </p:anim>
                                    <p:anim calcmode="discrete" valueType="clr">
                                      <p:cBhvr>
                                        <p:cTn id="14" dur="80"/>
                                        <p:tgtEl>
                                          <p:spTgt spid="7179"/>
                                        </p:tgtEl>
                                        <p:attrNameLst>
                                          <p:attrName>fillcolor</p:attrName>
                                        </p:attrNameLst>
                                      </p:cBhvr>
                                      <p:tavLst>
                                        <p:tav tm="0">
                                          <p:val>
                                            <p:clrVal>
                                              <a:schemeClr val="accent2"/>
                                            </p:clrVal>
                                          </p:val>
                                        </p:tav>
                                        <p:tav tm="50000">
                                          <p:val>
                                            <p:clrVal>
                                              <a:schemeClr val="hlink"/>
                                            </p:clrVal>
                                          </p:val>
                                        </p:tav>
                                      </p:tavLst>
                                    </p:anim>
                                    <p:set>
                                      <p:cBhvr>
                                        <p:cTn id="15" dur="80"/>
                                        <p:tgtEl>
                                          <p:spTgt spid="7179"/>
                                        </p:tgtEl>
                                        <p:attrNameLst>
                                          <p:attrName>fill.type</p:attrName>
                                        </p:attrNameLst>
                                      </p:cBhvr>
                                      <p:to>
                                        <p:strVal val="solid"/>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27" presetClass="entr" presetSubtype="0" fill="hold" grpId="0" nodeType="clickEffect">
                                  <p:stCondLst>
                                    <p:cond delay="0"/>
                                  </p:stCondLst>
                                  <p:iterate type="lt">
                                    <p:tmPct val="50000"/>
                                  </p:iterate>
                                  <p:childTnLst>
                                    <p:set>
                                      <p:cBhvr>
                                        <p:cTn id="19" dur="1" fill="hold">
                                          <p:stCondLst>
                                            <p:cond delay="0"/>
                                          </p:stCondLst>
                                        </p:cTn>
                                        <p:tgtEl>
                                          <p:spTgt spid="7178"/>
                                        </p:tgtEl>
                                        <p:attrNameLst>
                                          <p:attrName>style.visibility</p:attrName>
                                        </p:attrNameLst>
                                      </p:cBhvr>
                                      <p:to>
                                        <p:strVal val="visible"/>
                                      </p:to>
                                    </p:set>
                                    <p:anim calcmode="discrete" valueType="clr">
                                      <p:cBhvr override="childStyle">
                                        <p:cTn id="20" dur="80"/>
                                        <p:tgtEl>
                                          <p:spTgt spid="7178"/>
                                        </p:tgtEl>
                                        <p:attrNameLst>
                                          <p:attrName>style.color</p:attrName>
                                        </p:attrNameLst>
                                      </p:cBhvr>
                                      <p:tavLst>
                                        <p:tav tm="0">
                                          <p:val>
                                            <p:clrVal>
                                              <a:schemeClr val="accent2"/>
                                            </p:clrVal>
                                          </p:val>
                                        </p:tav>
                                        <p:tav tm="50000">
                                          <p:val>
                                            <p:clrVal>
                                              <a:schemeClr val="hlink"/>
                                            </p:clrVal>
                                          </p:val>
                                        </p:tav>
                                      </p:tavLst>
                                    </p:anim>
                                    <p:anim calcmode="discrete" valueType="clr">
                                      <p:cBhvr>
                                        <p:cTn id="21" dur="80"/>
                                        <p:tgtEl>
                                          <p:spTgt spid="7178"/>
                                        </p:tgtEl>
                                        <p:attrNameLst>
                                          <p:attrName>fillcolor</p:attrName>
                                        </p:attrNameLst>
                                      </p:cBhvr>
                                      <p:tavLst>
                                        <p:tav tm="0">
                                          <p:val>
                                            <p:clrVal>
                                              <a:schemeClr val="accent2"/>
                                            </p:clrVal>
                                          </p:val>
                                        </p:tav>
                                        <p:tav tm="50000">
                                          <p:val>
                                            <p:clrVal>
                                              <a:schemeClr val="hlink"/>
                                            </p:clrVal>
                                          </p:val>
                                        </p:tav>
                                      </p:tavLst>
                                    </p:anim>
                                    <p:set>
                                      <p:cBhvr>
                                        <p:cTn id="22" dur="80"/>
                                        <p:tgtEl>
                                          <p:spTgt spid="717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8" grpId="0"/>
      <p:bldP spid="7179"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99CC00"/>
            </a:gs>
          </a:gsLst>
          <a:lin ang="5400000" scaled="1"/>
        </a:gradFill>
        <a:effectLst/>
      </p:bgPr>
    </p:bg>
    <p:spTree>
      <p:nvGrpSpPr>
        <p:cNvPr id="1" name=""/>
        <p:cNvGrpSpPr/>
        <p:nvPr/>
      </p:nvGrpSpPr>
      <p:grpSpPr>
        <a:xfrm>
          <a:off x="0" y="0"/>
          <a:ext cx="0" cy="0"/>
          <a:chOff x="0" y="0"/>
          <a:chExt cx="0" cy="0"/>
        </a:xfrm>
      </p:grpSpPr>
      <p:sp>
        <p:nvSpPr>
          <p:cNvPr id="8195" name="TextBox 12">
            <a:extLst>
              <a:ext uri="{FF2B5EF4-FFF2-40B4-BE49-F238E27FC236}">
                <a16:creationId xmlns:a16="http://schemas.microsoft.com/office/drawing/2014/main" id="{0C04D035-A661-4D93-A922-3697FFF7AD4D}"/>
              </a:ext>
            </a:extLst>
          </p:cNvPr>
          <p:cNvSpPr txBox="1">
            <a:spLocks noChangeArrowheads="1"/>
          </p:cNvSpPr>
          <p:nvPr/>
        </p:nvSpPr>
        <p:spPr bwMode="auto">
          <a:xfrm>
            <a:off x="1524000" y="1447800"/>
            <a:ext cx="9144000" cy="308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algn="just" eaLnBrk="0" fontAlgn="base" hangingPunct="0">
              <a:spcBef>
                <a:spcPct val="0"/>
              </a:spcBef>
              <a:spcAft>
                <a:spcPct val="0"/>
              </a:spcAft>
            </a:pPr>
            <a:r>
              <a:rPr lang="en-US" altLang="en-US" sz="2800">
                <a:solidFill>
                  <a:srgbClr val="000099"/>
                </a:solidFill>
                <a:cs typeface="Times New Roman" panose="02020603050405020304" pitchFamily="18" charset="0"/>
              </a:rPr>
              <a:t>     Trong cái vắng lặng của ngôi trường cuối hè, ông dẫn tôi lang thang khắp các căn lớp trống. Ông còn nhấc bổng tôi trên tay, cho gõ thử vào mặt da loang lổ của chiếc trống trường. Tiếng trống buổi sáng trong trẻo ấy là tiếng trống trường đầu tiên, âm vang mãi trong đời đi học của tôi sau này.</a:t>
            </a:r>
          </a:p>
          <a:p>
            <a:pPr algn="just" eaLnBrk="0" fontAlgn="base" hangingPunct="0">
              <a:spcBef>
                <a:spcPct val="0"/>
              </a:spcBef>
              <a:spcAft>
                <a:spcPct val="0"/>
              </a:spcAft>
            </a:pPr>
            <a:r>
              <a:rPr lang="en-US" altLang="en-US" sz="2800" i="1">
                <a:solidFill>
                  <a:srgbClr val="000099"/>
                </a:solidFill>
                <a:cs typeface="Times New Roman" panose="02020603050405020304" pitchFamily="18" charset="0"/>
              </a:rPr>
              <a:t>                                      Theo </a:t>
            </a:r>
            <a:r>
              <a:rPr lang="en-US" altLang="en-US" sz="2800">
                <a:solidFill>
                  <a:srgbClr val="000099"/>
                </a:solidFill>
                <a:cs typeface="Times New Roman" panose="02020603050405020304" pitchFamily="18" charset="0"/>
              </a:rPr>
              <a:t>NGUYỄN VIỆT BẮC</a:t>
            </a:r>
          </a:p>
        </p:txBody>
      </p:sp>
      <p:sp>
        <p:nvSpPr>
          <p:cNvPr id="2" name="TextBox 10">
            <a:extLst>
              <a:ext uri="{FF2B5EF4-FFF2-40B4-BE49-F238E27FC236}">
                <a16:creationId xmlns:a16="http://schemas.microsoft.com/office/drawing/2014/main" id="{9AEAED74-CFF7-40A2-BD6D-AB43092DD315}"/>
              </a:ext>
            </a:extLst>
          </p:cNvPr>
          <p:cNvSpPr txBox="1">
            <a:spLocks noChangeArrowheads="1"/>
          </p:cNvSpPr>
          <p:nvPr/>
        </p:nvSpPr>
        <p:spPr bwMode="auto">
          <a:xfrm>
            <a:off x="1524000" y="457201"/>
            <a:ext cx="9144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algn="ctr" eaLnBrk="0" fontAlgn="base" hangingPunct="0">
              <a:spcBef>
                <a:spcPct val="0"/>
              </a:spcBef>
              <a:spcAft>
                <a:spcPct val="0"/>
              </a:spcAft>
            </a:pPr>
            <a:r>
              <a:rPr lang="en-US" altLang="en-US" sz="2800" u="sng">
                <a:solidFill>
                  <a:srgbClr val="000099"/>
                </a:solidFill>
                <a:cs typeface="Times New Roman" panose="02020603050405020304" pitchFamily="18" charset="0"/>
              </a:rPr>
              <a:t>Chính tả(nghe – viết) </a:t>
            </a:r>
          </a:p>
        </p:txBody>
      </p:sp>
      <p:sp>
        <p:nvSpPr>
          <p:cNvPr id="8205" name="Text Box 13">
            <a:extLst>
              <a:ext uri="{FF2B5EF4-FFF2-40B4-BE49-F238E27FC236}">
                <a16:creationId xmlns:a16="http://schemas.microsoft.com/office/drawing/2014/main" id="{CB8C0DE5-7D0A-4E29-A21C-085D99C8E953}"/>
              </a:ext>
            </a:extLst>
          </p:cNvPr>
          <p:cNvSpPr txBox="1">
            <a:spLocks noChangeArrowheads="1"/>
          </p:cNvSpPr>
          <p:nvPr/>
        </p:nvSpPr>
        <p:spPr bwMode="auto">
          <a:xfrm>
            <a:off x="1524000" y="914400"/>
            <a:ext cx="9144000" cy="579438"/>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eaLnBrk="0" fontAlgn="base" hangingPunct="0">
              <a:spcBef>
                <a:spcPct val="50000"/>
              </a:spcBef>
              <a:spcAft>
                <a:spcPct val="0"/>
              </a:spcAft>
              <a:defRPr/>
            </a:pPr>
            <a:r>
              <a:rPr lang="en-US" sz="3200" b="1">
                <a:solidFill>
                  <a:srgbClr val="FF0000"/>
                </a:solidFill>
                <a:latin typeface="Times New Roman" panose="02020603050405020304" pitchFamily="18" charset="0"/>
              </a:rPr>
              <a:t>Ông ngoại</a:t>
            </a:r>
          </a:p>
        </p:txBody>
      </p:sp>
      <p:sp>
        <p:nvSpPr>
          <p:cNvPr id="8206" name="Text Box 14">
            <a:extLst>
              <a:ext uri="{FF2B5EF4-FFF2-40B4-BE49-F238E27FC236}">
                <a16:creationId xmlns:a16="http://schemas.microsoft.com/office/drawing/2014/main" id="{72749D99-0792-4A30-93C1-17FC6698F72E}"/>
              </a:ext>
            </a:extLst>
          </p:cNvPr>
          <p:cNvSpPr txBox="1">
            <a:spLocks noChangeArrowheads="1"/>
          </p:cNvSpPr>
          <p:nvPr/>
        </p:nvSpPr>
        <p:spPr bwMode="auto">
          <a:xfrm>
            <a:off x="1524000" y="4800601"/>
            <a:ext cx="9144000" cy="519113"/>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eaLnBrk="0" fontAlgn="base" hangingPunct="0">
              <a:spcBef>
                <a:spcPct val="0"/>
              </a:spcBef>
              <a:spcAft>
                <a:spcPct val="0"/>
              </a:spcAft>
              <a:defRPr/>
            </a:pPr>
            <a:r>
              <a:rPr lang="en-US" sz="2800" b="1">
                <a:solidFill>
                  <a:srgbClr val="800000"/>
                </a:solidFill>
                <a:latin typeface="Times New Roman" panose="02020603050405020304" pitchFamily="18" charset="0"/>
              </a:rPr>
              <a:t>- Đoạn văn có mấy câu? </a:t>
            </a:r>
          </a:p>
        </p:txBody>
      </p:sp>
      <p:sp>
        <p:nvSpPr>
          <p:cNvPr id="8207" name="Text Box 15">
            <a:extLst>
              <a:ext uri="{FF2B5EF4-FFF2-40B4-BE49-F238E27FC236}">
                <a16:creationId xmlns:a16="http://schemas.microsoft.com/office/drawing/2014/main" id="{B9C3708A-B48F-4DF8-96CD-E245A8272938}"/>
              </a:ext>
            </a:extLst>
          </p:cNvPr>
          <p:cNvSpPr txBox="1">
            <a:spLocks noChangeArrowheads="1"/>
          </p:cNvSpPr>
          <p:nvPr/>
        </p:nvSpPr>
        <p:spPr bwMode="auto">
          <a:xfrm>
            <a:off x="1524000" y="5334001"/>
            <a:ext cx="9144000" cy="519113"/>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eaLnBrk="0" fontAlgn="base" hangingPunct="0">
              <a:spcBef>
                <a:spcPct val="50000"/>
              </a:spcBef>
              <a:spcAft>
                <a:spcPct val="0"/>
              </a:spcAft>
              <a:defRPr/>
            </a:pPr>
            <a:r>
              <a:rPr lang="en-US" sz="2800" b="1">
                <a:solidFill>
                  <a:srgbClr val="000099"/>
                </a:solidFill>
                <a:latin typeface="Times New Roman" panose="02020603050405020304" pitchFamily="18" charset="0"/>
              </a:rPr>
              <a:t>- Đoạn văn có 3 câu.</a:t>
            </a:r>
          </a:p>
        </p:txBody>
      </p:sp>
      <p:sp>
        <p:nvSpPr>
          <p:cNvPr id="8208" name="Text Box 16">
            <a:extLst>
              <a:ext uri="{FF2B5EF4-FFF2-40B4-BE49-F238E27FC236}">
                <a16:creationId xmlns:a16="http://schemas.microsoft.com/office/drawing/2014/main" id="{FF8F7EE3-18EF-4D83-8370-33ECABF7A4D5}"/>
              </a:ext>
            </a:extLst>
          </p:cNvPr>
          <p:cNvSpPr txBox="1">
            <a:spLocks noChangeArrowheads="1"/>
          </p:cNvSpPr>
          <p:nvPr/>
        </p:nvSpPr>
        <p:spPr bwMode="auto">
          <a:xfrm>
            <a:off x="1524000" y="5867401"/>
            <a:ext cx="9144000" cy="519113"/>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fontAlgn="base">
              <a:spcBef>
                <a:spcPct val="50000"/>
              </a:spcBef>
              <a:spcAft>
                <a:spcPct val="0"/>
              </a:spcAft>
              <a:buClr>
                <a:srgbClr val="00CC99"/>
              </a:buClr>
              <a:defRPr/>
            </a:pPr>
            <a:r>
              <a:rPr lang="en-US" sz="2800" b="1">
                <a:solidFill>
                  <a:srgbClr val="800000"/>
                </a:solidFill>
                <a:latin typeface="Times New Roman" panose="02020603050405020304" pitchFamily="18" charset="0"/>
              </a:rPr>
              <a:t>- Những chữ nào trong bài viết hoa?</a:t>
            </a:r>
          </a:p>
        </p:txBody>
      </p:sp>
      <p:sp>
        <p:nvSpPr>
          <p:cNvPr id="8209" name="Text Box 17">
            <a:extLst>
              <a:ext uri="{FF2B5EF4-FFF2-40B4-BE49-F238E27FC236}">
                <a16:creationId xmlns:a16="http://schemas.microsoft.com/office/drawing/2014/main" id="{4F61F0B3-085A-49FD-AA9E-94A3CC634D3F}"/>
              </a:ext>
            </a:extLst>
          </p:cNvPr>
          <p:cNvSpPr txBox="1">
            <a:spLocks noChangeArrowheads="1"/>
          </p:cNvSpPr>
          <p:nvPr/>
        </p:nvSpPr>
        <p:spPr bwMode="auto">
          <a:xfrm>
            <a:off x="1524000" y="6338888"/>
            <a:ext cx="9144000" cy="519112"/>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fontAlgn="base">
              <a:spcBef>
                <a:spcPct val="50000"/>
              </a:spcBef>
              <a:spcAft>
                <a:spcPct val="0"/>
              </a:spcAft>
              <a:defRPr/>
            </a:pPr>
            <a:r>
              <a:rPr lang="en-US" sz="2800">
                <a:solidFill>
                  <a:srgbClr val="000099"/>
                </a:solidFill>
                <a:latin typeface="Times New Roman" panose="02020603050405020304" pitchFamily="18" charset="0"/>
              </a:rPr>
              <a:t>- </a:t>
            </a:r>
            <a:r>
              <a:rPr lang="en-US" sz="2800" b="1">
                <a:solidFill>
                  <a:srgbClr val="000099"/>
                </a:solidFill>
                <a:latin typeface="Times New Roman" panose="02020603050405020304" pitchFamily="18" charset="0"/>
              </a:rPr>
              <a:t> </a:t>
            </a:r>
            <a:r>
              <a:rPr lang="en-US" sz="2800" b="1" i="1">
                <a:solidFill>
                  <a:srgbClr val="000099"/>
                </a:solidFill>
                <a:latin typeface="Times New Roman" panose="02020603050405020304" pitchFamily="18" charset="0"/>
              </a:rPr>
              <a:t>Các chữ đầu câu, đầu đoạn.</a:t>
            </a:r>
            <a:endParaRPr lang="en-US" sz="2800" b="1">
              <a:solidFill>
                <a:srgbClr val="000099"/>
              </a:solidFill>
              <a:latin typeface="Times New Roman" panose="02020603050405020304" pitchFamily="18" charset="0"/>
            </a:endParaRPr>
          </a:p>
        </p:txBody>
      </p:sp>
      <p:pic>
        <p:nvPicPr>
          <p:cNvPr id="8201" name="Picture 24" descr="!PC8_C2A">
            <a:extLst>
              <a:ext uri="{FF2B5EF4-FFF2-40B4-BE49-F238E27FC236}">
                <a16:creationId xmlns:a16="http://schemas.microsoft.com/office/drawing/2014/main" id="{0F6A10D2-622C-4D61-9A1C-842FBD0D9E7E}"/>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10800000">
            <a:off x="7391400" y="5791200"/>
            <a:ext cx="3276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8205"/>
                                        </p:tgtEl>
                                        <p:attrNameLst>
                                          <p:attrName>style.visibility</p:attrName>
                                        </p:attrNameLst>
                                      </p:cBhvr>
                                      <p:to>
                                        <p:strVal val="visible"/>
                                      </p:to>
                                    </p:set>
                                    <p:anim calcmode="discrete" valueType="clr">
                                      <p:cBhvr override="childStyle">
                                        <p:cTn id="7" dur="80"/>
                                        <p:tgtEl>
                                          <p:spTgt spid="8205"/>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8205"/>
                                        </p:tgtEl>
                                        <p:attrNameLst>
                                          <p:attrName>fillcolor</p:attrName>
                                        </p:attrNameLst>
                                      </p:cBhvr>
                                      <p:tavLst>
                                        <p:tav tm="0">
                                          <p:val>
                                            <p:clrVal>
                                              <a:schemeClr val="accent2"/>
                                            </p:clrVal>
                                          </p:val>
                                        </p:tav>
                                        <p:tav tm="50000">
                                          <p:val>
                                            <p:clrVal>
                                              <a:schemeClr val="hlink"/>
                                            </p:clrVal>
                                          </p:val>
                                        </p:tav>
                                      </p:tavLst>
                                    </p:anim>
                                    <p:set>
                                      <p:cBhvr>
                                        <p:cTn id="9" dur="80"/>
                                        <p:tgtEl>
                                          <p:spTgt spid="8205"/>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8195"/>
                                        </p:tgtEl>
                                        <p:attrNameLst>
                                          <p:attrName>style.visibility</p:attrName>
                                        </p:attrNameLst>
                                      </p:cBhvr>
                                      <p:to>
                                        <p:strVal val="visible"/>
                                      </p:to>
                                    </p:set>
                                    <p:anim calcmode="discrete" valueType="clr">
                                      <p:cBhvr override="childStyle">
                                        <p:cTn id="14" dur="80"/>
                                        <p:tgtEl>
                                          <p:spTgt spid="8195"/>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8195"/>
                                        </p:tgtEl>
                                        <p:attrNameLst>
                                          <p:attrName>fillcolor</p:attrName>
                                        </p:attrNameLst>
                                      </p:cBhvr>
                                      <p:tavLst>
                                        <p:tav tm="0">
                                          <p:val>
                                            <p:clrVal>
                                              <a:schemeClr val="accent2"/>
                                            </p:clrVal>
                                          </p:val>
                                        </p:tav>
                                        <p:tav tm="50000">
                                          <p:val>
                                            <p:clrVal>
                                              <a:schemeClr val="hlink"/>
                                            </p:clrVal>
                                          </p:val>
                                        </p:tav>
                                      </p:tavLst>
                                    </p:anim>
                                    <p:set>
                                      <p:cBhvr>
                                        <p:cTn id="16" dur="80"/>
                                        <p:tgtEl>
                                          <p:spTgt spid="8195"/>
                                        </p:tgtEl>
                                        <p:attrNameLst>
                                          <p:attrName>fill.type</p:attrName>
                                        </p:attrNameLst>
                                      </p:cBhvr>
                                      <p:to>
                                        <p:strVal val="solid"/>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27" presetClass="entr" presetSubtype="0" fill="hold" nodeType="clickEffect">
                                  <p:stCondLst>
                                    <p:cond delay="0"/>
                                  </p:stCondLst>
                                  <p:iterate type="lt">
                                    <p:tmPct val="50000"/>
                                  </p:iterate>
                                  <p:childTnLst>
                                    <p:set>
                                      <p:cBhvr>
                                        <p:cTn id="20" dur="1" fill="hold">
                                          <p:stCondLst>
                                            <p:cond delay="0"/>
                                          </p:stCondLst>
                                        </p:cTn>
                                        <p:tgtEl>
                                          <p:spTgt spid="8206">
                                            <p:txEl>
                                              <p:pRg st="0" end="0"/>
                                            </p:txEl>
                                          </p:spTgt>
                                        </p:tgtEl>
                                        <p:attrNameLst>
                                          <p:attrName>style.visibility</p:attrName>
                                        </p:attrNameLst>
                                      </p:cBhvr>
                                      <p:to>
                                        <p:strVal val="visible"/>
                                      </p:to>
                                    </p:set>
                                    <p:anim calcmode="discrete" valueType="clr">
                                      <p:cBhvr override="childStyle">
                                        <p:cTn id="21" dur="80"/>
                                        <p:tgtEl>
                                          <p:spTgt spid="8206">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2" dur="80"/>
                                        <p:tgtEl>
                                          <p:spTgt spid="8206">
                                            <p:txEl>
                                              <p:pRg st="0" end="0"/>
                                            </p:txEl>
                                          </p:spTgt>
                                        </p:tgtEl>
                                        <p:attrNameLst>
                                          <p:attrName>fillcolor</p:attrName>
                                        </p:attrNameLst>
                                      </p:cBhvr>
                                      <p:tavLst>
                                        <p:tav tm="0">
                                          <p:val>
                                            <p:clrVal>
                                              <a:schemeClr val="accent2"/>
                                            </p:clrVal>
                                          </p:val>
                                        </p:tav>
                                        <p:tav tm="50000">
                                          <p:val>
                                            <p:clrVal>
                                              <a:schemeClr val="hlink"/>
                                            </p:clrVal>
                                          </p:val>
                                        </p:tav>
                                      </p:tavLst>
                                    </p:anim>
                                    <p:set>
                                      <p:cBhvr>
                                        <p:cTn id="23" dur="80"/>
                                        <p:tgtEl>
                                          <p:spTgt spid="8206">
                                            <p:txEl>
                                              <p:pRg st="0" end="0"/>
                                            </p:txEl>
                                          </p:spTgt>
                                        </p:tgtEl>
                                        <p:attrNameLst>
                                          <p:attrName>fill.type</p:attrName>
                                        </p:attrNameLst>
                                      </p:cBhvr>
                                      <p:to>
                                        <p:strVal val="solid"/>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27" presetClass="entr" presetSubtype="0" fill="hold" grpId="0" nodeType="clickEffect">
                                  <p:stCondLst>
                                    <p:cond delay="0"/>
                                  </p:stCondLst>
                                  <p:iterate type="lt">
                                    <p:tmPct val="50000"/>
                                  </p:iterate>
                                  <p:childTnLst>
                                    <p:set>
                                      <p:cBhvr>
                                        <p:cTn id="27" dur="1" fill="hold">
                                          <p:stCondLst>
                                            <p:cond delay="0"/>
                                          </p:stCondLst>
                                        </p:cTn>
                                        <p:tgtEl>
                                          <p:spTgt spid="8207"/>
                                        </p:tgtEl>
                                        <p:attrNameLst>
                                          <p:attrName>style.visibility</p:attrName>
                                        </p:attrNameLst>
                                      </p:cBhvr>
                                      <p:to>
                                        <p:strVal val="visible"/>
                                      </p:to>
                                    </p:set>
                                    <p:anim calcmode="discrete" valueType="clr">
                                      <p:cBhvr override="childStyle">
                                        <p:cTn id="28" dur="80"/>
                                        <p:tgtEl>
                                          <p:spTgt spid="8207"/>
                                        </p:tgtEl>
                                        <p:attrNameLst>
                                          <p:attrName>style.color</p:attrName>
                                        </p:attrNameLst>
                                      </p:cBhvr>
                                      <p:tavLst>
                                        <p:tav tm="0">
                                          <p:val>
                                            <p:clrVal>
                                              <a:schemeClr val="accent2"/>
                                            </p:clrVal>
                                          </p:val>
                                        </p:tav>
                                        <p:tav tm="50000">
                                          <p:val>
                                            <p:clrVal>
                                              <a:schemeClr val="hlink"/>
                                            </p:clrVal>
                                          </p:val>
                                        </p:tav>
                                      </p:tavLst>
                                    </p:anim>
                                    <p:anim calcmode="discrete" valueType="clr">
                                      <p:cBhvr>
                                        <p:cTn id="29" dur="80"/>
                                        <p:tgtEl>
                                          <p:spTgt spid="8207"/>
                                        </p:tgtEl>
                                        <p:attrNameLst>
                                          <p:attrName>fillcolor</p:attrName>
                                        </p:attrNameLst>
                                      </p:cBhvr>
                                      <p:tavLst>
                                        <p:tav tm="0">
                                          <p:val>
                                            <p:clrVal>
                                              <a:schemeClr val="accent2"/>
                                            </p:clrVal>
                                          </p:val>
                                        </p:tav>
                                        <p:tav tm="50000">
                                          <p:val>
                                            <p:clrVal>
                                              <a:schemeClr val="hlink"/>
                                            </p:clrVal>
                                          </p:val>
                                        </p:tav>
                                      </p:tavLst>
                                    </p:anim>
                                    <p:set>
                                      <p:cBhvr>
                                        <p:cTn id="30" dur="80"/>
                                        <p:tgtEl>
                                          <p:spTgt spid="8207"/>
                                        </p:tgtEl>
                                        <p:attrNameLst>
                                          <p:attrName>fill.type</p:attrName>
                                        </p:attrNameLst>
                                      </p:cBhvr>
                                      <p:to>
                                        <p:strVal val="solid"/>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27" presetClass="entr" presetSubtype="0" fill="hold" grpId="0" nodeType="clickEffect">
                                  <p:stCondLst>
                                    <p:cond delay="0"/>
                                  </p:stCondLst>
                                  <p:iterate type="lt">
                                    <p:tmPct val="50000"/>
                                  </p:iterate>
                                  <p:childTnLst>
                                    <p:set>
                                      <p:cBhvr>
                                        <p:cTn id="34" dur="1" fill="hold">
                                          <p:stCondLst>
                                            <p:cond delay="0"/>
                                          </p:stCondLst>
                                        </p:cTn>
                                        <p:tgtEl>
                                          <p:spTgt spid="8208"/>
                                        </p:tgtEl>
                                        <p:attrNameLst>
                                          <p:attrName>style.visibility</p:attrName>
                                        </p:attrNameLst>
                                      </p:cBhvr>
                                      <p:to>
                                        <p:strVal val="visible"/>
                                      </p:to>
                                    </p:set>
                                    <p:anim calcmode="discrete" valueType="clr">
                                      <p:cBhvr override="childStyle">
                                        <p:cTn id="35" dur="80"/>
                                        <p:tgtEl>
                                          <p:spTgt spid="8208"/>
                                        </p:tgtEl>
                                        <p:attrNameLst>
                                          <p:attrName>style.color</p:attrName>
                                        </p:attrNameLst>
                                      </p:cBhvr>
                                      <p:tavLst>
                                        <p:tav tm="0">
                                          <p:val>
                                            <p:clrVal>
                                              <a:schemeClr val="accent2"/>
                                            </p:clrVal>
                                          </p:val>
                                        </p:tav>
                                        <p:tav tm="50000">
                                          <p:val>
                                            <p:clrVal>
                                              <a:schemeClr val="hlink"/>
                                            </p:clrVal>
                                          </p:val>
                                        </p:tav>
                                      </p:tavLst>
                                    </p:anim>
                                    <p:anim calcmode="discrete" valueType="clr">
                                      <p:cBhvr>
                                        <p:cTn id="36" dur="80"/>
                                        <p:tgtEl>
                                          <p:spTgt spid="8208"/>
                                        </p:tgtEl>
                                        <p:attrNameLst>
                                          <p:attrName>fillcolor</p:attrName>
                                        </p:attrNameLst>
                                      </p:cBhvr>
                                      <p:tavLst>
                                        <p:tav tm="0">
                                          <p:val>
                                            <p:clrVal>
                                              <a:schemeClr val="accent2"/>
                                            </p:clrVal>
                                          </p:val>
                                        </p:tav>
                                        <p:tav tm="50000">
                                          <p:val>
                                            <p:clrVal>
                                              <a:schemeClr val="hlink"/>
                                            </p:clrVal>
                                          </p:val>
                                        </p:tav>
                                      </p:tavLst>
                                    </p:anim>
                                    <p:set>
                                      <p:cBhvr>
                                        <p:cTn id="37" dur="80"/>
                                        <p:tgtEl>
                                          <p:spTgt spid="8208"/>
                                        </p:tgtEl>
                                        <p:attrNameLst>
                                          <p:attrName>fill.type</p:attrName>
                                        </p:attrNameLst>
                                      </p:cBhvr>
                                      <p:to>
                                        <p:strVal val="solid"/>
                                      </p:to>
                                    </p:set>
                                  </p:childTnLst>
                                </p:cTn>
                              </p:par>
                            </p:childTnLst>
                          </p:cTn>
                        </p:par>
                      </p:childTnLst>
                    </p:cTn>
                  </p:par>
                  <p:par>
                    <p:cTn id="38" fill="hold" nodeType="clickPar">
                      <p:stCondLst>
                        <p:cond delay="indefinite"/>
                      </p:stCondLst>
                      <p:childTnLst>
                        <p:par>
                          <p:cTn id="39" fill="hold" nodeType="withGroup">
                            <p:stCondLst>
                              <p:cond delay="0"/>
                            </p:stCondLst>
                            <p:childTnLst>
                              <p:par>
                                <p:cTn id="40" presetID="27" presetClass="entr" presetSubtype="0" fill="hold" grpId="0" nodeType="clickEffect">
                                  <p:stCondLst>
                                    <p:cond delay="0"/>
                                  </p:stCondLst>
                                  <p:iterate type="lt">
                                    <p:tmPct val="50000"/>
                                  </p:iterate>
                                  <p:childTnLst>
                                    <p:set>
                                      <p:cBhvr>
                                        <p:cTn id="41" dur="1" fill="hold">
                                          <p:stCondLst>
                                            <p:cond delay="0"/>
                                          </p:stCondLst>
                                        </p:cTn>
                                        <p:tgtEl>
                                          <p:spTgt spid="8209"/>
                                        </p:tgtEl>
                                        <p:attrNameLst>
                                          <p:attrName>style.visibility</p:attrName>
                                        </p:attrNameLst>
                                      </p:cBhvr>
                                      <p:to>
                                        <p:strVal val="visible"/>
                                      </p:to>
                                    </p:set>
                                    <p:anim calcmode="discrete" valueType="clr">
                                      <p:cBhvr override="childStyle">
                                        <p:cTn id="42" dur="80"/>
                                        <p:tgtEl>
                                          <p:spTgt spid="8209"/>
                                        </p:tgtEl>
                                        <p:attrNameLst>
                                          <p:attrName>style.color</p:attrName>
                                        </p:attrNameLst>
                                      </p:cBhvr>
                                      <p:tavLst>
                                        <p:tav tm="0">
                                          <p:val>
                                            <p:clrVal>
                                              <a:schemeClr val="accent2"/>
                                            </p:clrVal>
                                          </p:val>
                                        </p:tav>
                                        <p:tav tm="50000">
                                          <p:val>
                                            <p:clrVal>
                                              <a:schemeClr val="hlink"/>
                                            </p:clrVal>
                                          </p:val>
                                        </p:tav>
                                      </p:tavLst>
                                    </p:anim>
                                    <p:anim calcmode="discrete" valueType="clr">
                                      <p:cBhvr>
                                        <p:cTn id="43" dur="80"/>
                                        <p:tgtEl>
                                          <p:spTgt spid="8209"/>
                                        </p:tgtEl>
                                        <p:attrNameLst>
                                          <p:attrName>fillcolor</p:attrName>
                                        </p:attrNameLst>
                                      </p:cBhvr>
                                      <p:tavLst>
                                        <p:tav tm="0">
                                          <p:val>
                                            <p:clrVal>
                                              <a:schemeClr val="accent2"/>
                                            </p:clrVal>
                                          </p:val>
                                        </p:tav>
                                        <p:tav tm="50000">
                                          <p:val>
                                            <p:clrVal>
                                              <a:schemeClr val="hlink"/>
                                            </p:clrVal>
                                          </p:val>
                                        </p:tav>
                                      </p:tavLst>
                                    </p:anim>
                                    <p:set>
                                      <p:cBhvr>
                                        <p:cTn id="44" dur="80"/>
                                        <p:tgtEl>
                                          <p:spTgt spid="8209"/>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p:bldP spid="8205" grpId="0"/>
      <p:bldP spid="8207" grpId="0"/>
      <p:bldP spid="8208" grpId="0"/>
      <p:bldP spid="820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B02255D0-7269-4DBD-B553-15B70AEF4F99}"/>
              </a:ext>
            </a:extLst>
          </p:cNvPr>
          <p:cNvSpPr>
            <a:spLocks noGrp="1" noChangeArrowheads="1"/>
          </p:cNvSpPr>
          <p:nvPr>
            <p:ph type="title" idx="4294967295"/>
          </p:nvPr>
        </p:nvSpPr>
        <p:spPr>
          <a:xfrm>
            <a:off x="2057400" y="2209800"/>
            <a:ext cx="5410200" cy="838200"/>
          </a:xfrm>
        </p:spPr>
        <p:txBody>
          <a:bodyPr/>
          <a:lstStyle/>
          <a:p>
            <a:pPr eaLnBrk="1" hangingPunct="1"/>
            <a:r>
              <a:rPr lang="en-US" altLang="en-US" u="sng">
                <a:solidFill>
                  <a:srgbClr val="003300"/>
                </a:solidFill>
                <a:latin typeface="Times New Roman" panose="02020603050405020304" pitchFamily="18" charset="0"/>
                <a:cs typeface="Times New Roman" panose="02020603050405020304" pitchFamily="18" charset="0"/>
              </a:rPr>
              <a:t>Hướng dẫn viết từ khó</a:t>
            </a:r>
          </a:p>
        </p:txBody>
      </p:sp>
      <p:sp>
        <p:nvSpPr>
          <p:cNvPr id="171012" name="Rectangle 4">
            <a:extLst>
              <a:ext uri="{FF2B5EF4-FFF2-40B4-BE49-F238E27FC236}">
                <a16:creationId xmlns:a16="http://schemas.microsoft.com/office/drawing/2014/main" id="{E3E4DEDB-575B-4F21-BC1C-FB2A4AEA53C9}"/>
              </a:ext>
            </a:extLst>
          </p:cNvPr>
          <p:cNvSpPr>
            <a:spLocks noChangeArrowheads="1"/>
          </p:cNvSpPr>
          <p:nvPr/>
        </p:nvSpPr>
        <p:spPr bwMode="auto">
          <a:xfrm>
            <a:off x="2133600" y="3505200"/>
            <a:ext cx="33528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fontAlgn="base">
              <a:spcBef>
                <a:spcPct val="20000"/>
              </a:spcBef>
              <a:spcAft>
                <a:spcPct val="0"/>
              </a:spcAft>
              <a:buClr>
                <a:srgbClr val="330066"/>
              </a:buClr>
              <a:buSzPct val="70000"/>
            </a:pPr>
            <a:r>
              <a:rPr lang="en-US" altLang="en-US" sz="4700">
                <a:solidFill>
                  <a:srgbClr val="000099"/>
                </a:solidFill>
              </a:rPr>
              <a:t>vắng lặng</a:t>
            </a:r>
          </a:p>
        </p:txBody>
      </p:sp>
      <p:sp>
        <p:nvSpPr>
          <p:cNvPr id="171013" name="Rectangle 5">
            <a:extLst>
              <a:ext uri="{FF2B5EF4-FFF2-40B4-BE49-F238E27FC236}">
                <a16:creationId xmlns:a16="http://schemas.microsoft.com/office/drawing/2014/main" id="{E7AAA5E8-5872-4BAD-ACF7-4F5504C28FD4}"/>
              </a:ext>
            </a:extLst>
          </p:cNvPr>
          <p:cNvSpPr>
            <a:spLocks noChangeArrowheads="1"/>
          </p:cNvSpPr>
          <p:nvPr/>
        </p:nvSpPr>
        <p:spPr bwMode="auto">
          <a:xfrm>
            <a:off x="6248400" y="3429000"/>
            <a:ext cx="35814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fontAlgn="base">
              <a:spcBef>
                <a:spcPct val="20000"/>
              </a:spcBef>
              <a:spcAft>
                <a:spcPct val="0"/>
              </a:spcAft>
              <a:buClr>
                <a:srgbClr val="330066"/>
              </a:buClr>
              <a:buSzPct val="70000"/>
            </a:pPr>
            <a:r>
              <a:rPr lang="en-US" altLang="en-US" sz="4700">
                <a:solidFill>
                  <a:srgbClr val="000099"/>
                </a:solidFill>
              </a:rPr>
              <a:t>trống trường</a:t>
            </a:r>
          </a:p>
        </p:txBody>
      </p:sp>
      <p:sp>
        <p:nvSpPr>
          <p:cNvPr id="171014" name="Rectangle 6">
            <a:extLst>
              <a:ext uri="{FF2B5EF4-FFF2-40B4-BE49-F238E27FC236}">
                <a16:creationId xmlns:a16="http://schemas.microsoft.com/office/drawing/2014/main" id="{83159F67-1277-47A0-B215-07F92B4F87D0}"/>
              </a:ext>
            </a:extLst>
          </p:cNvPr>
          <p:cNvSpPr>
            <a:spLocks noChangeArrowheads="1"/>
          </p:cNvSpPr>
          <p:nvPr/>
        </p:nvSpPr>
        <p:spPr bwMode="auto">
          <a:xfrm>
            <a:off x="2133600" y="4343400"/>
            <a:ext cx="28956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fontAlgn="base">
              <a:spcBef>
                <a:spcPct val="20000"/>
              </a:spcBef>
              <a:spcAft>
                <a:spcPct val="0"/>
              </a:spcAft>
              <a:buClr>
                <a:srgbClr val="330066"/>
              </a:buClr>
              <a:buSzPct val="70000"/>
            </a:pPr>
            <a:r>
              <a:rPr lang="en-US" altLang="en-US" sz="4700">
                <a:solidFill>
                  <a:srgbClr val="000099"/>
                </a:solidFill>
              </a:rPr>
              <a:t>loang lổ</a:t>
            </a:r>
          </a:p>
        </p:txBody>
      </p:sp>
      <p:sp>
        <p:nvSpPr>
          <p:cNvPr id="171015" name="Rectangle 7">
            <a:extLst>
              <a:ext uri="{FF2B5EF4-FFF2-40B4-BE49-F238E27FC236}">
                <a16:creationId xmlns:a16="http://schemas.microsoft.com/office/drawing/2014/main" id="{1AE1E4D2-10EF-4D74-8359-9F43A756EB2F}"/>
              </a:ext>
            </a:extLst>
          </p:cNvPr>
          <p:cNvSpPr>
            <a:spLocks noChangeArrowheads="1"/>
          </p:cNvSpPr>
          <p:nvPr/>
        </p:nvSpPr>
        <p:spPr bwMode="auto">
          <a:xfrm>
            <a:off x="6324600" y="4343400"/>
            <a:ext cx="37338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fontAlgn="base">
              <a:spcBef>
                <a:spcPct val="20000"/>
              </a:spcBef>
              <a:spcAft>
                <a:spcPct val="0"/>
              </a:spcAft>
              <a:buClr>
                <a:srgbClr val="330066"/>
              </a:buClr>
              <a:buSzPct val="70000"/>
            </a:pPr>
            <a:r>
              <a:rPr lang="en-US" altLang="en-US" sz="4700">
                <a:solidFill>
                  <a:srgbClr val="000099"/>
                </a:solidFill>
              </a:rPr>
              <a:t>buổi sáng</a:t>
            </a:r>
          </a:p>
        </p:txBody>
      </p:sp>
      <p:pic>
        <p:nvPicPr>
          <p:cNvPr id="9223" name="Picture 11" descr="11">
            <a:extLst>
              <a:ext uri="{FF2B5EF4-FFF2-40B4-BE49-F238E27FC236}">
                <a16:creationId xmlns:a16="http://schemas.microsoft.com/office/drawing/2014/main" id="{0043FE40-FAD1-412F-9C2F-5BD958C97F4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1"/>
            <a:ext cx="1447800" cy="200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4" name="Picture 10" descr="Hoa day">
            <a:extLst>
              <a:ext uri="{FF2B5EF4-FFF2-40B4-BE49-F238E27FC236}">
                <a16:creationId xmlns:a16="http://schemas.microsoft.com/office/drawing/2014/main" id="{44A3F31F-30A8-4D72-A2AF-B460CF7A1C9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0200" y="5181600"/>
            <a:ext cx="18288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5" name="Picture 10" descr="Hoa day">
            <a:extLst>
              <a:ext uri="{FF2B5EF4-FFF2-40B4-BE49-F238E27FC236}">
                <a16:creationId xmlns:a16="http://schemas.microsoft.com/office/drawing/2014/main" id="{9E825550-D8C5-497A-B07F-A15AA2B707F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534400" y="5314950"/>
            <a:ext cx="2057400" cy="154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cover dir="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1266"/>
                                        </p:tgtEl>
                                        <p:attrNameLst>
                                          <p:attrName>style.visibility</p:attrName>
                                        </p:attrNameLst>
                                      </p:cBhvr>
                                      <p:to>
                                        <p:strVal val="visible"/>
                                      </p:to>
                                    </p:set>
                                    <p:anim calcmode="discrete" valueType="clr">
                                      <p:cBhvr override="childStyle">
                                        <p:cTn id="7" dur="80"/>
                                        <p:tgtEl>
                                          <p:spTgt spid="11266"/>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1266"/>
                                        </p:tgtEl>
                                        <p:attrNameLst>
                                          <p:attrName>fillcolor</p:attrName>
                                        </p:attrNameLst>
                                      </p:cBhvr>
                                      <p:tavLst>
                                        <p:tav tm="0">
                                          <p:val>
                                            <p:clrVal>
                                              <a:schemeClr val="accent2"/>
                                            </p:clrVal>
                                          </p:val>
                                        </p:tav>
                                        <p:tav tm="50000">
                                          <p:val>
                                            <p:clrVal>
                                              <a:schemeClr val="hlink"/>
                                            </p:clrVal>
                                          </p:val>
                                        </p:tav>
                                      </p:tavLst>
                                    </p:anim>
                                    <p:set>
                                      <p:cBhvr>
                                        <p:cTn id="9" dur="80"/>
                                        <p:tgtEl>
                                          <p:spTgt spid="11266"/>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171012"/>
                                        </p:tgtEl>
                                        <p:attrNameLst>
                                          <p:attrName>style.visibility</p:attrName>
                                        </p:attrNameLst>
                                      </p:cBhvr>
                                      <p:to>
                                        <p:strVal val="visible"/>
                                      </p:to>
                                    </p:set>
                                    <p:anim calcmode="discrete" valueType="clr">
                                      <p:cBhvr override="childStyle">
                                        <p:cTn id="14" dur="80"/>
                                        <p:tgtEl>
                                          <p:spTgt spid="171012"/>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171012"/>
                                        </p:tgtEl>
                                        <p:attrNameLst>
                                          <p:attrName>fillcolor</p:attrName>
                                        </p:attrNameLst>
                                      </p:cBhvr>
                                      <p:tavLst>
                                        <p:tav tm="0">
                                          <p:val>
                                            <p:clrVal>
                                              <a:schemeClr val="accent2"/>
                                            </p:clrVal>
                                          </p:val>
                                        </p:tav>
                                        <p:tav tm="50000">
                                          <p:val>
                                            <p:clrVal>
                                              <a:schemeClr val="hlink"/>
                                            </p:clrVal>
                                          </p:val>
                                        </p:tav>
                                      </p:tavLst>
                                    </p:anim>
                                    <p:set>
                                      <p:cBhvr>
                                        <p:cTn id="16" dur="80"/>
                                        <p:tgtEl>
                                          <p:spTgt spid="171012"/>
                                        </p:tgtEl>
                                        <p:attrNameLst>
                                          <p:attrName>fill.type</p:attrName>
                                        </p:attrNameLst>
                                      </p:cBhvr>
                                      <p:to>
                                        <p:strVal val="solid"/>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27" presetClass="entr" presetSubtype="0" fill="hold" grpId="0" nodeType="clickEffect">
                                  <p:stCondLst>
                                    <p:cond delay="0"/>
                                  </p:stCondLst>
                                  <p:iterate type="lt">
                                    <p:tmPct val="50000"/>
                                  </p:iterate>
                                  <p:childTnLst>
                                    <p:set>
                                      <p:cBhvr>
                                        <p:cTn id="20" dur="1" fill="hold">
                                          <p:stCondLst>
                                            <p:cond delay="0"/>
                                          </p:stCondLst>
                                        </p:cTn>
                                        <p:tgtEl>
                                          <p:spTgt spid="171013"/>
                                        </p:tgtEl>
                                        <p:attrNameLst>
                                          <p:attrName>style.visibility</p:attrName>
                                        </p:attrNameLst>
                                      </p:cBhvr>
                                      <p:to>
                                        <p:strVal val="visible"/>
                                      </p:to>
                                    </p:set>
                                    <p:anim calcmode="discrete" valueType="clr">
                                      <p:cBhvr override="childStyle">
                                        <p:cTn id="21" dur="80"/>
                                        <p:tgtEl>
                                          <p:spTgt spid="171013"/>
                                        </p:tgtEl>
                                        <p:attrNameLst>
                                          <p:attrName>style.color</p:attrName>
                                        </p:attrNameLst>
                                      </p:cBhvr>
                                      <p:tavLst>
                                        <p:tav tm="0">
                                          <p:val>
                                            <p:clrVal>
                                              <a:schemeClr val="accent2"/>
                                            </p:clrVal>
                                          </p:val>
                                        </p:tav>
                                        <p:tav tm="50000">
                                          <p:val>
                                            <p:clrVal>
                                              <a:schemeClr val="hlink"/>
                                            </p:clrVal>
                                          </p:val>
                                        </p:tav>
                                      </p:tavLst>
                                    </p:anim>
                                    <p:anim calcmode="discrete" valueType="clr">
                                      <p:cBhvr>
                                        <p:cTn id="22" dur="80"/>
                                        <p:tgtEl>
                                          <p:spTgt spid="171013"/>
                                        </p:tgtEl>
                                        <p:attrNameLst>
                                          <p:attrName>fillcolor</p:attrName>
                                        </p:attrNameLst>
                                      </p:cBhvr>
                                      <p:tavLst>
                                        <p:tav tm="0">
                                          <p:val>
                                            <p:clrVal>
                                              <a:schemeClr val="accent2"/>
                                            </p:clrVal>
                                          </p:val>
                                        </p:tav>
                                        <p:tav tm="50000">
                                          <p:val>
                                            <p:clrVal>
                                              <a:schemeClr val="hlink"/>
                                            </p:clrVal>
                                          </p:val>
                                        </p:tav>
                                      </p:tavLst>
                                    </p:anim>
                                    <p:set>
                                      <p:cBhvr>
                                        <p:cTn id="23" dur="80"/>
                                        <p:tgtEl>
                                          <p:spTgt spid="171013"/>
                                        </p:tgtEl>
                                        <p:attrNameLst>
                                          <p:attrName>fill.type</p:attrName>
                                        </p:attrNameLst>
                                      </p:cBhvr>
                                      <p:to>
                                        <p:strVal val="solid"/>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27" presetClass="entr" presetSubtype="0" fill="hold" grpId="0" nodeType="clickEffect">
                                  <p:stCondLst>
                                    <p:cond delay="0"/>
                                  </p:stCondLst>
                                  <p:iterate type="lt">
                                    <p:tmPct val="50000"/>
                                  </p:iterate>
                                  <p:childTnLst>
                                    <p:set>
                                      <p:cBhvr>
                                        <p:cTn id="27" dur="1" fill="hold">
                                          <p:stCondLst>
                                            <p:cond delay="0"/>
                                          </p:stCondLst>
                                        </p:cTn>
                                        <p:tgtEl>
                                          <p:spTgt spid="171014"/>
                                        </p:tgtEl>
                                        <p:attrNameLst>
                                          <p:attrName>style.visibility</p:attrName>
                                        </p:attrNameLst>
                                      </p:cBhvr>
                                      <p:to>
                                        <p:strVal val="visible"/>
                                      </p:to>
                                    </p:set>
                                    <p:anim calcmode="discrete" valueType="clr">
                                      <p:cBhvr override="childStyle">
                                        <p:cTn id="28" dur="80"/>
                                        <p:tgtEl>
                                          <p:spTgt spid="171014"/>
                                        </p:tgtEl>
                                        <p:attrNameLst>
                                          <p:attrName>style.color</p:attrName>
                                        </p:attrNameLst>
                                      </p:cBhvr>
                                      <p:tavLst>
                                        <p:tav tm="0">
                                          <p:val>
                                            <p:clrVal>
                                              <a:schemeClr val="accent2"/>
                                            </p:clrVal>
                                          </p:val>
                                        </p:tav>
                                        <p:tav tm="50000">
                                          <p:val>
                                            <p:clrVal>
                                              <a:schemeClr val="hlink"/>
                                            </p:clrVal>
                                          </p:val>
                                        </p:tav>
                                      </p:tavLst>
                                    </p:anim>
                                    <p:anim calcmode="discrete" valueType="clr">
                                      <p:cBhvr>
                                        <p:cTn id="29" dur="80"/>
                                        <p:tgtEl>
                                          <p:spTgt spid="171014"/>
                                        </p:tgtEl>
                                        <p:attrNameLst>
                                          <p:attrName>fillcolor</p:attrName>
                                        </p:attrNameLst>
                                      </p:cBhvr>
                                      <p:tavLst>
                                        <p:tav tm="0">
                                          <p:val>
                                            <p:clrVal>
                                              <a:schemeClr val="accent2"/>
                                            </p:clrVal>
                                          </p:val>
                                        </p:tav>
                                        <p:tav tm="50000">
                                          <p:val>
                                            <p:clrVal>
                                              <a:schemeClr val="hlink"/>
                                            </p:clrVal>
                                          </p:val>
                                        </p:tav>
                                      </p:tavLst>
                                    </p:anim>
                                    <p:set>
                                      <p:cBhvr>
                                        <p:cTn id="30" dur="80"/>
                                        <p:tgtEl>
                                          <p:spTgt spid="171014"/>
                                        </p:tgtEl>
                                        <p:attrNameLst>
                                          <p:attrName>fill.type</p:attrName>
                                        </p:attrNameLst>
                                      </p:cBhvr>
                                      <p:to>
                                        <p:strVal val="solid"/>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27" presetClass="entr" presetSubtype="0" fill="hold" grpId="0" nodeType="clickEffect">
                                  <p:stCondLst>
                                    <p:cond delay="0"/>
                                  </p:stCondLst>
                                  <p:iterate type="lt">
                                    <p:tmPct val="50000"/>
                                  </p:iterate>
                                  <p:childTnLst>
                                    <p:set>
                                      <p:cBhvr>
                                        <p:cTn id="34" dur="1" fill="hold">
                                          <p:stCondLst>
                                            <p:cond delay="0"/>
                                          </p:stCondLst>
                                        </p:cTn>
                                        <p:tgtEl>
                                          <p:spTgt spid="171015"/>
                                        </p:tgtEl>
                                        <p:attrNameLst>
                                          <p:attrName>style.visibility</p:attrName>
                                        </p:attrNameLst>
                                      </p:cBhvr>
                                      <p:to>
                                        <p:strVal val="visible"/>
                                      </p:to>
                                    </p:set>
                                    <p:anim calcmode="discrete" valueType="clr">
                                      <p:cBhvr override="childStyle">
                                        <p:cTn id="35" dur="80"/>
                                        <p:tgtEl>
                                          <p:spTgt spid="171015"/>
                                        </p:tgtEl>
                                        <p:attrNameLst>
                                          <p:attrName>style.color</p:attrName>
                                        </p:attrNameLst>
                                      </p:cBhvr>
                                      <p:tavLst>
                                        <p:tav tm="0">
                                          <p:val>
                                            <p:clrVal>
                                              <a:schemeClr val="accent2"/>
                                            </p:clrVal>
                                          </p:val>
                                        </p:tav>
                                        <p:tav tm="50000">
                                          <p:val>
                                            <p:clrVal>
                                              <a:schemeClr val="hlink"/>
                                            </p:clrVal>
                                          </p:val>
                                        </p:tav>
                                      </p:tavLst>
                                    </p:anim>
                                    <p:anim calcmode="discrete" valueType="clr">
                                      <p:cBhvr>
                                        <p:cTn id="36" dur="80"/>
                                        <p:tgtEl>
                                          <p:spTgt spid="171015"/>
                                        </p:tgtEl>
                                        <p:attrNameLst>
                                          <p:attrName>fillcolor</p:attrName>
                                        </p:attrNameLst>
                                      </p:cBhvr>
                                      <p:tavLst>
                                        <p:tav tm="0">
                                          <p:val>
                                            <p:clrVal>
                                              <a:schemeClr val="accent2"/>
                                            </p:clrVal>
                                          </p:val>
                                        </p:tav>
                                        <p:tav tm="50000">
                                          <p:val>
                                            <p:clrVal>
                                              <a:schemeClr val="hlink"/>
                                            </p:clrVal>
                                          </p:val>
                                        </p:tav>
                                      </p:tavLst>
                                    </p:anim>
                                    <p:set>
                                      <p:cBhvr>
                                        <p:cTn id="37" dur="80"/>
                                        <p:tgtEl>
                                          <p:spTgt spid="171015"/>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p:bldP spid="171012" grpId="0"/>
      <p:bldP spid="171013" grpId="0"/>
      <p:bldP spid="171014" grpId="0"/>
      <p:bldP spid="17101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12">
            <a:extLst>
              <a:ext uri="{FF2B5EF4-FFF2-40B4-BE49-F238E27FC236}">
                <a16:creationId xmlns:a16="http://schemas.microsoft.com/office/drawing/2014/main" id="{C51E85CD-42BB-4F9A-AD77-BC2ABEF344C3}"/>
              </a:ext>
            </a:extLst>
          </p:cNvPr>
          <p:cNvSpPr txBox="1">
            <a:spLocks noChangeArrowheads="1"/>
          </p:cNvSpPr>
          <p:nvPr/>
        </p:nvSpPr>
        <p:spPr bwMode="auto">
          <a:xfrm>
            <a:off x="1524000" y="1752600"/>
            <a:ext cx="9144000" cy="3539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algn="just" eaLnBrk="0" fontAlgn="base" hangingPunct="0">
              <a:spcBef>
                <a:spcPct val="0"/>
              </a:spcBef>
              <a:spcAft>
                <a:spcPct val="0"/>
              </a:spcAft>
            </a:pPr>
            <a:r>
              <a:rPr lang="en-US" altLang="en-US" sz="3200">
                <a:solidFill>
                  <a:srgbClr val="000099"/>
                </a:solidFill>
                <a:cs typeface="Times New Roman" panose="02020603050405020304" pitchFamily="18" charset="0"/>
              </a:rPr>
              <a:t>  Trong cái vắng lặng của ngôi trường cuối hè, ông dẫn tôi lang thang khắp các căn lớp trống. Ông còn nhấc bổng tôi trên tay, cho gõ thử vào mặt da loang lổ của chiếc trống trường. Tiếng trống buổi sáng trong trẻo ấy là tiếng trống trường đầu tiên, âm vang mãi trong đời đi học của tôi sau này.</a:t>
            </a:r>
          </a:p>
          <a:p>
            <a:pPr algn="just" eaLnBrk="0" fontAlgn="base" hangingPunct="0">
              <a:spcBef>
                <a:spcPct val="0"/>
              </a:spcBef>
              <a:spcAft>
                <a:spcPct val="0"/>
              </a:spcAft>
            </a:pPr>
            <a:r>
              <a:rPr lang="en-US" altLang="en-US" sz="3200" i="1">
                <a:solidFill>
                  <a:srgbClr val="000099"/>
                </a:solidFill>
                <a:cs typeface="Times New Roman" panose="02020603050405020304" pitchFamily="18" charset="0"/>
              </a:rPr>
              <a:t>                                      Theo </a:t>
            </a:r>
            <a:r>
              <a:rPr lang="en-US" altLang="en-US" sz="2800">
                <a:solidFill>
                  <a:srgbClr val="000099"/>
                </a:solidFill>
                <a:cs typeface="Times New Roman" panose="02020603050405020304" pitchFamily="18" charset="0"/>
              </a:rPr>
              <a:t>NGUYỄN VIỆT BẮC</a:t>
            </a:r>
            <a:endParaRPr lang="en-US" altLang="en-US" sz="2400">
              <a:solidFill>
                <a:srgbClr val="000099"/>
              </a:solidFill>
              <a:cs typeface="Times New Roman" panose="02020603050405020304" pitchFamily="18" charset="0"/>
            </a:endParaRPr>
          </a:p>
        </p:txBody>
      </p:sp>
      <p:pic>
        <p:nvPicPr>
          <p:cNvPr id="10243" name="Picture 8" descr="8184-003-02-1027">
            <a:extLst>
              <a:ext uri="{FF2B5EF4-FFF2-40B4-BE49-F238E27FC236}">
                <a16:creationId xmlns:a16="http://schemas.microsoft.com/office/drawing/2014/main" id="{C675D541-CDC7-42F2-9ACD-C0C5D1A0A7B1}"/>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2847975" y="5943600"/>
            <a:ext cx="1295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4" name="Picture 8" descr="8184-003-02-1027">
            <a:extLst>
              <a:ext uri="{FF2B5EF4-FFF2-40B4-BE49-F238E27FC236}">
                <a16:creationId xmlns:a16="http://schemas.microsoft.com/office/drawing/2014/main" id="{F46C97CE-A2C3-418B-B639-B5263264B6DA}"/>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4143375" y="5943600"/>
            <a:ext cx="1295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5" name="Picture 8" descr="8184-003-02-1027">
            <a:extLst>
              <a:ext uri="{FF2B5EF4-FFF2-40B4-BE49-F238E27FC236}">
                <a16:creationId xmlns:a16="http://schemas.microsoft.com/office/drawing/2014/main" id="{5168B2B5-A6F9-4286-870B-7337E339F353}"/>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5438775" y="5943600"/>
            <a:ext cx="1295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6" name="Picture 8" descr="8184-003-02-1027">
            <a:extLst>
              <a:ext uri="{FF2B5EF4-FFF2-40B4-BE49-F238E27FC236}">
                <a16:creationId xmlns:a16="http://schemas.microsoft.com/office/drawing/2014/main" id="{AD7F605F-1F5D-4C53-9EDD-B0133284B2B5}"/>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6734175" y="5943600"/>
            <a:ext cx="1295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7" name="Picture 8" descr="8184-003-02-1027">
            <a:extLst>
              <a:ext uri="{FF2B5EF4-FFF2-40B4-BE49-F238E27FC236}">
                <a16:creationId xmlns:a16="http://schemas.microsoft.com/office/drawing/2014/main" id="{A503CA2B-D89D-4D03-A063-67DAB4F65EF5}"/>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552575" y="5943600"/>
            <a:ext cx="1295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8" name="Picture 8" descr="8184-003-02-1027">
            <a:extLst>
              <a:ext uri="{FF2B5EF4-FFF2-40B4-BE49-F238E27FC236}">
                <a16:creationId xmlns:a16="http://schemas.microsoft.com/office/drawing/2014/main" id="{224FCF18-F3C9-4294-8A3A-42F0B98F3EA4}"/>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029575" y="5943600"/>
            <a:ext cx="1295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9" name="Picture 8" descr="8184-003-02-1027">
            <a:extLst>
              <a:ext uri="{FF2B5EF4-FFF2-40B4-BE49-F238E27FC236}">
                <a16:creationId xmlns:a16="http://schemas.microsoft.com/office/drawing/2014/main" id="{73190972-1CA1-419D-AD66-2D05A7789594}"/>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9313863" y="5943600"/>
            <a:ext cx="1295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9" descr="8184-003-02-1027">
            <a:extLst>
              <a:ext uri="{FF2B5EF4-FFF2-40B4-BE49-F238E27FC236}">
                <a16:creationId xmlns:a16="http://schemas.microsoft.com/office/drawing/2014/main" id="{ED4C12C2-2331-42E6-B66C-08223D57C314}"/>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696200" y="4114800"/>
            <a:ext cx="29718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7" name="Picture 10" descr="k00-9">
            <a:extLst>
              <a:ext uri="{FF2B5EF4-FFF2-40B4-BE49-F238E27FC236}">
                <a16:creationId xmlns:a16="http://schemas.microsoft.com/office/drawing/2014/main" id="{4E5B5411-33B8-429F-BE81-A9421A0DBAB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53200" y="6456364"/>
            <a:ext cx="1295400" cy="401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8" name="Picture 11" descr="k00-9">
            <a:extLst>
              <a:ext uri="{FF2B5EF4-FFF2-40B4-BE49-F238E27FC236}">
                <a16:creationId xmlns:a16="http://schemas.microsoft.com/office/drawing/2014/main" id="{F8389755-F041-43D2-830E-AC64932D7E5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46876" y="6535738"/>
            <a:ext cx="1279525"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9" name="Picture 12" descr="k00-9">
            <a:extLst>
              <a:ext uri="{FF2B5EF4-FFF2-40B4-BE49-F238E27FC236}">
                <a16:creationId xmlns:a16="http://schemas.microsoft.com/office/drawing/2014/main" id="{B114A6D9-A341-4AD9-80DB-5E68FF61F2C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26476" y="6553200"/>
            <a:ext cx="18129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0" name="Picture 13" descr="k00-9">
            <a:extLst>
              <a:ext uri="{FF2B5EF4-FFF2-40B4-BE49-F238E27FC236}">
                <a16:creationId xmlns:a16="http://schemas.microsoft.com/office/drawing/2014/main" id="{D7961222-58CB-4C17-9CD4-877C961A375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1589" y="6605588"/>
            <a:ext cx="1506537" cy="252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1" name="Picture 11" descr="11">
            <a:extLst>
              <a:ext uri="{FF2B5EF4-FFF2-40B4-BE49-F238E27FC236}">
                <a16:creationId xmlns:a16="http://schemas.microsoft.com/office/drawing/2014/main" id="{F8B6CE77-5975-4717-A904-99327F9BF75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1"/>
            <a:ext cx="1447800" cy="200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2" name="Picture 9" descr="3_hoa_xoay">
            <a:extLst>
              <a:ext uri="{FF2B5EF4-FFF2-40B4-BE49-F238E27FC236}">
                <a16:creationId xmlns:a16="http://schemas.microsoft.com/office/drawing/2014/main" id="{E0772B01-3E81-4ECD-A63F-ECA7D14427A0}"/>
              </a:ext>
            </a:extLst>
          </p:cNvPr>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1524000" y="4191000"/>
            <a:ext cx="1600200" cy="164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3" name="Picture 9" descr="3_hoa_xoay">
            <a:extLst>
              <a:ext uri="{FF2B5EF4-FFF2-40B4-BE49-F238E27FC236}">
                <a16:creationId xmlns:a16="http://schemas.microsoft.com/office/drawing/2014/main" id="{2FB214BA-C730-464C-BE89-B30132298254}"/>
              </a:ext>
            </a:extLst>
          </p:cNvPr>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8763000" y="1905000"/>
            <a:ext cx="1600200" cy="164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28" name="Text Box 16">
            <a:extLst>
              <a:ext uri="{FF2B5EF4-FFF2-40B4-BE49-F238E27FC236}">
                <a16:creationId xmlns:a16="http://schemas.microsoft.com/office/drawing/2014/main" id="{26F3C6CA-9508-4A87-A7CC-E90B6CBF0076}"/>
              </a:ext>
            </a:extLst>
          </p:cNvPr>
          <p:cNvSpPr txBox="1">
            <a:spLocks noChangeArrowheads="1"/>
          </p:cNvSpPr>
          <p:nvPr/>
        </p:nvSpPr>
        <p:spPr bwMode="auto">
          <a:xfrm>
            <a:off x="1524000" y="1143000"/>
            <a:ext cx="9144000" cy="579438"/>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eaLnBrk="0" fontAlgn="base" hangingPunct="0">
              <a:spcBef>
                <a:spcPct val="50000"/>
              </a:spcBef>
              <a:spcAft>
                <a:spcPct val="0"/>
              </a:spcAft>
              <a:defRPr/>
            </a:pPr>
            <a:r>
              <a:rPr lang="en-US" sz="3200" b="1">
                <a:solidFill>
                  <a:srgbClr val="FF0000"/>
                </a:solidFill>
                <a:latin typeface="Times New Roman" panose="02020603050405020304" pitchFamily="18" charset="0"/>
              </a:rPr>
              <a:t>Ông ngoại</a:t>
            </a:r>
          </a:p>
        </p:txBody>
      </p:sp>
      <p:sp>
        <p:nvSpPr>
          <p:cNvPr id="5" name="Rectangle 3">
            <a:extLst>
              <a:ext uri="{FF2B5EF4-FFF2-40B4-BE49-F238E27FC236}">
                <a16:creationId xmlns:a16="http://schemas.microsoft.com/office/drawing/2014/main" id="{08EB5A45-C033-4F2D-B048-C38362B054FA}"/>
              </a:ext>
            </a:extLst>
          </p:cNvPr>
          <p:cNvSpPr txBox="1">
            <a:spLocks noChangeArrowheads="1"/>
          </p:cNvSpPr>
          <p:nvPr/>
        </p:nvSpPr>
        <p:spPr bwMode="auto">
          <a:xfrm>
            <a:off x="1752600" y="2286000"/>
            <a:ext cx="86868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fontAlgn="base">
              <a:spcBef>
                <a:spcPct val="20000"/>
              </a:spcBef>
              <a:spcAft>
                <a:spcPct val="0"/>
              </a:spcAft>
              <a:buClr>
                <a:srgbClr val="330066"/>
              </a:buClr>
              <a:buSzPct val="70000"/>
            </a:pPr>
            <a:r>
              <a:rPr lang="en-US" altLang="en-US" sz="4300">
                <a:solidFill>
                  <a:srgbClr val="003300"/>
                </a:solidFill>
              </a:rPr>
              <a:t>Bài 2: Tìm 3 tiếng có vần </a:t>
            </a:r>
            <a:r>
              <a:rPr lang="en-US" altLang="en-US" sz="4300" i="1">
                <a:solidFill>
                  <a:srgbClr val="800000"/>
                </a:solidFill>
              </a:rPr>
              <a:t>oay:</a:t>
            </a:r>
          </a:p>
          <a:p>
            <a:pPr fontAlgn="base">
              <a:spcBef>
                <a:spcPct val="20000"/>
              </a:spcBef>
              <a:spcAft>
                <a:spcPct val="0"/>
              </a:spcAft>
              <a:buClr>
                <a:srgbClr val="330066"/>
              </a:buClr>
              <a:buSzPct val="70000"/>
            </a:pPr>
            <a:r>
              <a:rPr lang="en-US" altLang="en-US" sz="4300">
                <a:solidFill>
                  <a:srgbClr val="003300"/>
                </a:solidFill>
              </a:rPr>
              <a:t>          Mẫu:  </a:t>
            </a:r>
            <a:r>
              <a:rPr lang="en-US" altLang="en-US" sz="4300" i="1">
                <a:solidFill>
                  <a:srgbClr val="800000"/>
                </a:solidFill>
              </a:rPr>
              <a:t>xoay.</a:t>
            </a:r>
            <a:endParaRPr lang="en-US" altLang="en-US" sz="4300">
              <a:solidFill>
                <a:srgbClr val="800000"/>
              </a:solidFill>
            </a:endParaRPr>
          </a:p>
        </p:txBody>
      </p:sp>
      <p:sp>
        <p:nvSpPr>
          <p:cNvPr id="9" name="TextBox 8">
            <a:extLst>
              <a:ext uri="{FF2B5EF4-FFF2-40B4-BE49-F238E27FC236}">
                <a16:creationId xmlns:a16="http://schemas.microsoft.com/office/drawing/2014/main" id="{E2880205-477F-4D32-B498-B9BAB00119EC}"/>
              </a:ext>
            </a:extLst>
          </p:cNvPr>
          <p:cNvSpPr txBox="1">
            <a:spLocks noChangeArrowheads="1"/>
          </p:cNvSpPr>
          <p:nvPr/>
        </p:nvSpPr>
        <p:spPr bwMode="auto">
          <a:xfrm>
            <a:off x="3581400" y="3886201"/>
            <a:ext cx="32766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eaLnBrk="0" fontAlgn="base" hangingPunct="0">
              <a:spcBef>
                <a:spcPct val="0"/>
              </a:spcBef>
              <a:spcAft>
                <a:spcPct val="0"/>
              </a:spcAft>
            </a:pPr>
            <a:r>
              <a:rPr lang="en-US" altLang="en-US" sz="4000">
                <a:solidFill>
                  <a:srgbClr val="000099"/>
                </a:solidFill>
                <a:cs typeface="Times New Roman" panose="02020603050405020304" pitchFamily="18" charset="0"/>
              </a:rPr>
              <a:t>- ngoáy (tai)</a:t>
            </a:r>
          </a:p>
        </p:txBody>
      </p:sp>
      <p:sp>
        <p:nvSpPr>
          <p:cNvPr id="11" name="TextBox 10">
            <a:extLst>
              <a:ext uri="{FF2B5EF4-FFF2-40B4-BE49-F238E27FC236}">
                <a16:creationId xmlns:a16="http://schemas.microsoft.com/office/drawing/2014/main" id="{138FEDBC-56AD-410B-AEF7-2793EC5A5E16}"/>
              </a:ext>
            </a:extLst>
          </p:cNvPr>
          <p:cNvSpPr txBox="1">
            <a:spLocks noChangeArrowheads="1"/>
          </p:cNvSpPr>
          <p:nvPr/>
        </p:nvSpPr>
        <p:spPr bwMode="auto">
          <a:xfrm>
            <a:off x="3581400" y="4648201"/>
            <a:ext cx="29718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eaLnBrk="0" fontAlgn="base" hangingPunct="0">
              <a:spcBef>
                <a:spcPct val="0"/>
              </a:spcBef>
              <a:spcAft>
                <a:spcPct val="0"/>
              </a:spcAft>
            </a:pPr>
            <a:r>
              <a:rPr lang="en-US" altLang="en-US" sz="4000">
                <a:solidFill>
                  <a:srgbClr val="000099"/>
                </a:solidFill>
                <a:cs typeface="Times New Roman" panose="02020603050405020304" pitchFamily="18" charset="0"/>
              </a:rPr>
              <a:t>- loay hoay</a:t>
            </a:r>
          </a:p>
        </p:txBody>
      </p:sp>
      <p:sp>
        <p:nvSpPr>
          <p:cNvPr id="8" name="TextBox 7">
            <a:extLst>
              <a:ext uri="{FF2B5EF4-FFF2-40B4-BE49-F238E27FC236}">
                <a16:creationId xmlns:a16="http://schemas.microsoft.com/office/drawing/2014/main" id="{B5D64E1A-4C48-4F36-A315-9BBAC85C69FB}"/>
              </a:ext>
            </a:extLst>
          </p:cNvPr>
          <p:cNvSpPr txBox="1">
            <a:spLocks noChangeArrowheads="1"/>
          </p:cNvSpPr>
          <p:nvPr/>
        </p:nvSpPr>
        <p:spPr bwMode="auto">
          <a:xfrm>
            <a:off x="3505200" y="5410201"/>
            <a:ext cx="57150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eaLnBrk="0" fontAlgn="base" hangingPunct="0">
              <a:spcBef>
                <a:spcPct val="0"/>
              </a:spcBef>
              <a:spcAft>
                <a:spcPct val="0"/>
              </a:spcAft>
            </a:pPr>
            <a:r>
              <a:rPr lang="en-US" altLang="en-US" sz="4000">
                <a:solidFill>
                  <a:srgbClr val="000099"/>
                </a:solidFill>
                <a:cs typeface="Times New Roman" panose="02020603050405020304" pitchFamily="18" charset="0"/>
              </a:rPr>
              <a:t>- (dòng nước) xoáy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5"/>
                                        </p:tgtEl>
                                        <p:attrNameLst>
                                          <p:attrName>style.visibility</p:attrName>
                                        </p:attrNameLst>
                                      </p:cBhvr>
                                      <p:to>
                                        <p:strVal val="visible"/>
                                      </p:to>
                                    </p:set>
                                    <p:anim calcmode="discrete" valueType="clr">
                                      <p:cBhvr override="childStyle">
                                        <p:cTn id="7" dur="80"/>
                                        <p:tgtEl>
                                          <p:spTgt spid="5"/>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5"/>
                                        </p:tgtEl>
                                        <p:attrNameLst>
                                          <p:attrName>fillcolor</p:attrName>
                                        </p:attrNameLst>
                                      </p:cBhvr>
                                      <p:tavLst>
                                        <p:tav tm="0">
                                          <p:val>
                                            <p:clrVal>
                                              <a:schemeClr val="accent2"/>
                                            </p:clrVal>
                                          </p:val>
                                        </p:tav>
                                        <p:tav tm="50000">
                                          <p:val>
                                            <p:clrVal>
                                              <a:schemeClr val="hlink"/>
                                            </p:clrVal>
                                          </p:val>
                                        </p:tav>
                                      </p:tavLst>
                                    </p:anim>
                                    <p:set>
                                      <p:cBhvr>
                                        <p:cTn id="9" dur="80"/>
                                        <p:tgtEl>
                                          <p:spTgt spid="5"/>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 calcmode="lin" valueType="num">
                                      <p:cBhvr additive="base">
                                        <p:cTn id="14" dur="500" fill="hold"/>
                                        <p:tgtEl>
                                          <p:spTgt spid="9"/>
                                        </p:tgtEl>
                                        <p:attrNameLst>
                                          <p:attrName>ppt_x</p:attrName>
                                        </p:attrNameLst>
                                      </p:cBhvr>
                                      <p:tavLst>
                                        <p:tav tm="0">
                                          <p:val>
                                            <p:strVal val="#ppt_x"/>
                                          </p:val>
                                        </p:tav>
                                        <p:tav tm="100000">
                                          <p:val>
                                            <p:strVal val="#ppt_x"/>
                                          </p:val>
                                        </p:tav>
                                      </p:tavLst>
                                    </p:anim>
                                    <p:anim calcmode="lin" valueType="num">
                                      <p:cBhvr additive="base">
                                        <p:cTn id="15"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11"/>
                                        </p:tgtEl>
                                        <p:attrNameLst>
                                          <p:attrName>style.visibility</p:attrName>
                                        </p:attrNameLst>
                                      </p:cBhvr>
                                      <p:to>
                                        <p:strVal val="visible"/>
                                      </p:to>
                                    </p:set>
                                    <p:anim calcmode="lin" valueType="num">
                                      <p:cBhvr additive="base">
                                        <p:cTn id="20" dur="500" fill="hold"/>
                                        <p:tgtEl>
                                          <p:spTgt spid="11"/>
                                        </p:tgtEl>
                                        <p:attrNameLst>
                                          <p:attrName>ppt_x</p:attrName>
                                        </p:attrNameLst>
                                      </p:cBhvr>
                                      <p:tavLst>
                                        <p:tav tm="0">
                                          <p:val>
                                            <p:strVal val="#ppt_x"/>
                                          </p:val>
                                        </p:tav>
                                        <p:tav tm="100000">
                                          <p:val>
                                            <p:strVal val="#ppt_x"/>
                                          </p:val>
                                        </p:tav>
                                      </p:tavLst>
                                    </p:anim>
                                    <p:anim calcmode="lin" valueType="num">
                                      <p:cBhvr additive="base">
                                        <p:cTn id="21"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8"/>
                                        </p:tgtEl>
                                        <p:attrNameLst>
                                          <p:attrName>style.visibility</p:attrName>
                                        </p:attrNameLst>
                                      </p:cBhvr>
                                      <p:to>
                                        <p:strVal val="visible"/>
                                      </p:to>
                                    </p:set>
                                    <p:anim calcmode="lin" valueType="num">
                                      <p:cBhvr additive="base">
                                        <p:cTn id="26" dur="500" fill="hold"/>
                                        <p:tgtEl>
                                          <p:spTgt spid="8"/>
                                        </p:tgtEl>
                                        <p:attrNameLst>
                                          <p:attrName>ppt_x</p:attrName>
                                        </p:attrNameLst>
                                      </p:cBhvr>
                                      <p:tavLst>
                                        <p:tav tm="0">
                                          <p:val>
                                            <p:strVal val="#ppt_x"/>
                                          </p:val>
                                        </p:tav>
                                        <p:tav tm="100000">
                                          <p:val>
                                            <p:strVal val="#ppt_x"/>
                                          </p:val>
                                        </p:tav>
                                      </p:tavLst>
                                    </p:anim>
                                    <p:anim calcmode="lin" valueType="num">
                                      <p:cBhvr additive="base">
                                        <p:cTn id="27"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p:bldP spid="11" grpId="0"/>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5">
            <a:extLst>
              <a:ext uri="{FF2B5EF4-FFF2-40B4-BE49-F238E27FC236}">
                <a16:creationId xmlns:a16="http://schemas.microsoft.com/office/drawing/2014/main" id="{4A5A1B25-33DB-4B14-AFCA-D2B94FEF1E31}"/>
              </a:ext>
            </a:extLst>
          </p:cNvPr>
          <p:cNvSpPr>
            <a:spLocks noRot="1" noChangeArrowheads="1"/>
          </p:cNvSpPr>
          <p:nvPr/>
        </p:nvSpPr>
        <p:spPr bwMode="auto">
          <a:xfrm>
            <a:off x="1981200" y="2667000"/>
            <a:ext cx="8458200" cy="297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fontAlgn="base">
              <a:spcBef>
                <a:spcPct val="0"/>
              </a:spcBef>
              <a:spcAft>
                <a:spcPct val="0"/>
              </a:spcAft>
            </a:pPr>
            <a:r>
              <a:rPr lang="en-US" altLang="en-US" sz="4000" b="0">
                <a:solidFill>
                  <a:srgbClr val="0000FF"/>
                </a:solidFill>
              </a:rPr>
              <a:t>      </a:t>
            </a:r>
          </a:p>
        </p:txBody>
      </p:sp>
      <p:sp>
        <p:nvSpPr>
          <p:cNvPr id="4" name="Rectangle 3">
            <a:extLst>
              <a:ext uri="{FF2B5EF4-FFF2-40B4-BE49-F238E27FC236}">
                <a16:creationId xmlns:a16="http://schemas.microsoft.com/office/drawing/2014/main" id="{34F30612-F75B-48C5-9C40-AD3655E94EC5}"/>
              </a:ext>
            </a:extLst>
          </p:cNvPr>
          <p:cNvSpPr txBox="1">
            <a:spLocks noChangeArrowheads="1"/>
          </p:cNvSpPr>
          <p:nvPr/>
        </p:nvSpPr>
        <p:spPr bwMode="auto">
          <a:xfrm>
            <a:off x="1524000" y="1752600"/>
            <a:ext cx="91440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fontAlgn="base">
              <a:spcBef>
                <a:spcPct val="20000"/>
              </a:spcBef>
              <a:spcAft>
                <a:spcPct val="0"/>
              </a:spcAft>
              <a:buClr>
                <a:srgbClr val="330066"/>
              </a:buClr>
              <a:buSzPct val="70000"/>
            </a:pPr>
            <a:r>
              <a:rPr lang="en-US" altLang="en-US" sz="3600" u="sng">
                <a:solidFill>
                  <a:srgbClr val="0000FF"/>
                </a:solidFill>
              </a:rPr>
              <a:t>* Bài 3</a:t>
            </a:r>
            <a:r>
              <a:rPr lang="en-US" altLang="en-US" sz="3600">
                <a:solidFill>
                  <a:srgbClr val="0000FF"/>
                </a:solidFill>
              </a:rPr>
              <a:t>: Tìm các từ chứa tiếng bắt đầu bằng </a:t>
            </a:r>
            <a:r>
              <a:rPr lang="en-US" altLang="en-US" sz="3600">
                <a:solidFill>
                  <a:srgbClr val="FF0000"/>
                </a:solidFill>
              </a:rPr>
              <a:t>d; gi</a:t>
            </a:r>
            <a:r>
              <a:rPr lang="en-US" altLang="en-US" sz="3600">
                <a:solidFill>
                  <a:srgbClr val="0000FF"/>
                </a:solidFill>
              </a:rPr>
              <a:t> hoặc </a:t>
            </a:r>
            <a:r>
              <a:rPr lang="en-US" altLang="en-US" sz="3600">
                <a:solidFill>
                  <a:srgbClr val="FF0000"/>
                </a:solidFill>
              </a:rPr>
              <a:t>r</a:t>
            </a:r>
            <a:r>
              <a:rPr lang="en-US" altLang="en-US" sz="3600">
                <a:solidFill>
                  <a:srgbClr val="0000FF"/>
                </a:solidFill>
              </a:rPr>
              <a:t>, có nghĩa như sau:</a:t>
            </a:r>
          </a:p>
        </p:txBody>
      </p:sp>
      <p:sp>
        <p:nvSpPr>
          <p:cNvPr id="8" name="Rectangle 3">
            <a:extLst>
              <a:ext uri="{FF2B5EF4-FFF2-40B4-BE49-F238E27FC236}">
                <a16:creationId xmlns:a16="http://schemas.microsoft.com/office/drawing/2014/main" id="{601498BF-75B8-4EDB-AA0A-4FC3EB265A48}"/>
              </a:ext>
            </a:extLst>
          </p:cNvPr>
          <p:cNvSpPr txBox="1">
            <a:spLocks noChangeArrowheads="1"/>
          </p:cNvSpPr>
          <p:nvPr/>
        </p:nvSpPr>
        <p:spPr bwMode="auto">
          <a:xfrm>
            <a:off x="2133600" y="3352800"/>
            <a:ext cx="79248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fontAlgn="base">
              <a:spcBef>
                <a:spcPct val="20000"/>
              </a:spcBef>
              <a:spcAft>
                <a:spcPct val="0"/>
              </a:spcAft>
              <a:buClr>
                <a:srgbClr val="330066"/>
              </a:buClr>
              <a:buSzPct val="70000"/>
            </a:pPr>
            <a:r>
              <a:rPr lang="en-US" altLang="en-US" sz="3600">
                <a:solidFill>
                  <a:srgbClr val="0000FF"/>
                </a:solidFill>
              </a:rPr>
              <a:t>- Làm cho ai việc gì đó là:</a:t>
            </a:r>
            <a:r>
              <a:rPr lang="en-US" altLang="en-US" sz="3600" i="1">
                <a:solidFill>
                  <a:srgbClr val="0000FF"/>
                </a:solidFill>
              </a:rPr>
              <a:t>…</a:t>
            </a:r>
          </a:p>
        </p:txBody>
      </p:sp>
      <p:sp>
        <p:nvSpPr>
          <p:cNvPr id="9" name="Rectangle 3">
            <a:extLst>
              <a:ext uri="{FF2B5EF4-FFF2-40B4-BE49-F238E27FC236}">
                <a16:creationId xmlns:a16="http://schemas.microsoft.com/office/drawing/2014/main" id="{23A02850-835B-4F27-A441-997EC854E952}"/>
              </a:ext>
            </a:extLst>
          </p:cNvPr>
          <p:cNvSpPr txBox="1">
            <a:spLocks noChangeArrowheads="1"/>
          </p:cNvSpPr>
          <p:nvPr/>
        </p:nvSpPr>
        <p:spPr bwMode="auto">
          <a:xfrm>
            <a:off x="2133601" y="4267200"/>
            <a:ext cx="7993063"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fontAlgn="base">
              <a:spcBef>
                <a:spcPct val="20000"/>
              </a:spcBef>
              <a:spcAft>
                <a:spcPct val="0"/>
              </a:spcAft>
              <a:buClr>
                <a:srgbClr val="330066"/>
              </a:buClr>
              <a:buSzPct val="70000"/>
            </a:pPr>
            <a:r>
              <a:rPr lang="en-US" altLang="en-US" sz="3600">
                <a:solidFill>
                  <a:srgbClr val="0000FF"/>
                </a:solidFill>
              </a:rPr>
              <a:t>- Trái nghĩa với </a:t>
            </a:r>
            <a:r>
              <a:rPr lang="en-US" altLang="en-US" sz="3600" i="1" u="sng">
                <a:solidFill>
                  <a:srgbClr val="0000FF"/>
                </a:solidFill>
              </a:rPr>
              <a:t>hiền lành </a:t>
            </a:r>
            <a:r>
              <a:rPr lang="en-US" altLang="en-US" sz="3600">
                <a:solidFill>
                  <a:srgbClr val="0000FF"/>
                </a:solidFill>
              </a:rPr>
              <a:t>là:</a:t>
            </a:r>
            <a:r>
              <a:rPr lang="en-US" altLang="en-US" sz="3600" i="1">
                <a:solidFill>
                  <a:srgbClr val="0000FF"/>
                </a:solidFill>
              </a:rPr>
              <a:t>…</a:t>
            </a:r>
          </a:p>
        </p:txBody>
      </p:sp>
      <p:sp>
        <p:nvSpPr>
          <p:cNvPr id="10" name="Rectangle 3">
            <a:extLst>
              <a:ext uri="{FF2B5EF4-FFF2-40B4-BE49-F238E27FC236}">
                <a16:creationId xmlns:a16="http://schemas.microsoft.com/office/drawing/2014/main" id="{5113E518-F80F-4D87-BBAA-77BF219B43AD}"/>
              </a:ext>
            </a:extLst>
          </p:cNvPr>
          <p:cNvSpPr txBox="1">
            <a:spLocks noChangeArrowheads="1"/>
          </p:cNvSpPr>
          <p:nvPr/>
        </p:nvSpPr>
        <p:spPr bwMode="auto">
          <a:xfrm>
            <a:off x="2133600" y="5181600"/>
            <a:ext cx="6923088"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fontAlgn="base">
              <a:spcBef>
                <a:spcPct val="20000"/>
              </a:spcBef>
              <a:spcAft>
                <a:spcPct val="0"/>
              </a:spcAft>
              <a:buClr>
                <a:srgbClr val="330066"/>
              </a:buClr>
              <a:buSzPct val="70000"/>
            </a:pPr>
            <a:r>
              <a:rPr lang="en-US" altLang="en-US" sz="3600">
                <a:solidFill>
                  <a:srgbClr val="0000FF"/>
                </a:solidFill>
              </a:rPr>
              <a:t>- Trái nghĩa với </a:t>
            </a:r>
            <a:r>
              <a:rPr lang="en-US" altLang="en-US" sz="3600" i="1" u="sng">
                <a:solidFill>
                  <a:srgbClr val="0000FF"/>
                </a:solidFill>
              </a:rPr>
              <a:t>vào</a:t>
            </a:r>
            <a:r>
              <a:rPr lang="en-US" altLang="en-US" sz="3600">
                <a:solidFill>
                  <a:srgbClr val="0000FF"/>
                </a:solidFill>
              </a:rPr>
              <a:t> là:</a:t>
            </a:r>
            <a:r>
              <a:rPr lang="en-US" altLang="en-US" sz="3600" i="1">
                <a:solidFill>
                  <a:srgbClr val="0000FF"/>
                </a:solidFill>
              </a:rPr>
              <a:t>…</a:t>
            </a:r>
          </a:p>
        </p:txBody>
      </p:sp>
      <p:sp>
        <p:nvSpPr>
          <p:cNvPr id="11" name="Rectangle 3">
            <a:extLst>
              <a:ext uri="{FF2B5EF4-FFF2-40B4-BE49-F238E27FC236}">
                <a16:creationId xmlns:a16="http://schemas.microsoft.com/office/drawing/2014/main" id="{B9F1C107-5DA1-4B7D-93FC-5432A12278F1}"/>
              </a:ext>
            </a:extLst>
          </p:cNvPr>
          <p:cNvSpPr txBox="1">
            <a:spLocks noChangeArrowheads="1"/>
          </p:cNvSpPr>
          <p:nvPr/>
        </p:nvSpPr>
        <p:spPr bwMode="auto">
          <a:xfrm>
            <a:off x="7467601" y="5105400"/>
            <a:ext cx="703263"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fontAlgn="base">
              <a:spcBef>
                <a:spcPct val="20000"/>
              </a:spcBef>
              <a:spcAft>
                <a:spcPct val="0"/>
              </a:spcAft>
              <a:buClr>
                <a:srgbClr val="330066"/>
              </a:buClr>
              <a:buSzPct val="70000"/>
            </a:pPr>
            <a:r>
              <a:rPr lang="en-US" altLang="en-US" sz="4300" i="1">
                <a:solidFill>
                  <a:srgbClr val="FF0000"/>
                </a:solidFill>
              </a:rPr>
              <a:t>ra</a:t>
            </a:r>
            <a:endParaRPr lang="en-US" altLang="en-US" sz="4300" i="1">
              <a:solidFill>
                <a:srgbClr val="0000FF"/>
              </a:solidFill>
            </a:endParaRPr>
          </a:p>
        </p:txBody>
      </p:sp>
      <p:sp>
        <p:nvSpPr>
          <p:cNvPr id="12" name="Rectangle 3">
            <a:extLst>
              <a:ext uri="{FF2B5EF4-FFF2-40B4-BE49-F238E27FC236}">
                <a16:creationId xmlns:a16="http://schemas.microsoft.com/office/drawing/2014/main" id="{B603D187-DD27-4B1B-B5B2-73A52BD9B63C}"/>
              </a:ext>
            </a:extLst>
          </p:cNvPr>
          <p:cNvSpPr txBox="1">
            <a:spLocks noChangeArrowheads="1"/>
          </p:cNvSpPr>
          <p:nvPr/>
        </p:nvSpPr>
        <p:spPr bwMode="auto">
          <a:xfrm>
            <a:off x="8458201" y="4191000"/>
            <a:ext cx="1171575"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fontAlgn="base">
              <a:spcBef>
                <a:spcPct val="20000"/>
              </a:spcBef>
              <a:spcAft>
                <a:spcPct val="0"/>
              </a:spcAft>
              <a:buClr>
                <a:srgbClr val="330066"/>
              </a:buClr>
              <a:buSzPct val="70000"/>
            </a:pPr>
            <a:r>
              <a:rPr lang="en-US" altLang="en-US" sz="4300" i="1">
                <a:solidFill>
                  <a:srgbClr val="FF0000"/>
                </a:solidFill>
              </a:rPr>
              <a:t>dữ</a:t>
            </a:r>
            <a:endParaRPr lang="en-US" altLang="en-US" sz="4300" i="1">
              <a:solidFill>
                <a:srgbClr val="0000FF"/>
              </a:solidFill>
            </a:endParaRPr>
          </a:p>
        </p:txBody>
      </p:sp>
      <p:sp>
        <p:nvSpPr>
          <p:cNvPr id="13" name="Rectangle 3">
            <a:extLst>
              <a:ext uri="{FF2B5EF4-FFF2-40B4-BE49-F238E27FC236}">
                <a16:creationId xmlns:a16="http://schemas.microsoft.com/office/drawing/2014/main" id="{4AF6E7CB-0F62-460E-9120-E8C93C72A9CB}"/>
              </a:ext>
            </a:extLst>
          </p:cNvPr>
          <p:cNvSpPr txBox="1">
            <a:spLocks noChangeArrowheads="1"/>
          </p:cNvSpPr>
          <p:nvPr/>
        </p:nvSpPr>
        <p:spPr bwMode="auto">
          <a:xfrm>
            <a:off x="7772400" y="3276600"/>
            <a:ext cx="1512888"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b="1">
                <a:solidFill>
                  <a:schemeClr val="tx1"/>
                </a:solidFill>
                <a:latin typeface="Times New Roman" panose="02020603050405020304" pitchFamily="18" charset="0"/>
              </a:defRPr>
            </a:lvl1pPr>
            <a:lvl2pPr marL="742950" indent="-285750">
              <a:defRPr b="1">
                <a:solidFill>
                  <a:schemeClr val="tx1"/>
                </a:solidFill>
                <a:latin typeface="Times New Roman" panose="02020603050405020304" pitchFamily="18" charset="0"/>
              </a:defRPr>
            </a:lvl2pPr>
            <a:lvl3pPr marL="1143000" indent="-228600">
              <a:defRPr b="1">
                <a:solidFill>
                  <a:schemeClr val="tx1"/>
                </a:solidFill>
                <a:latin typeface="Times New Roman" panose="02020603050405020304" pitchFamily="18" charset="0"/>
              </a:defRPr>
            </a:lvl3pPr>
            <a:lvl4pPr marL="1600200" indent="-228600">
              <a:defRPr b="1">
                <a:solidFill>
                  <a:schemeClr val="tx1"/>
                </a:solidFill>
                <a:latin typeface="Times New Roman" panose="02020603050405020304" pitchFamily="18" charset="0"/>
              </a:defRPr>
            </a:lvl4pPr>
            <a:lvl5pPr marL="2057400" indent="-228600">
              <a:defRPr b="1">
                <a:solidFill>
                  <a:schemeClr val="tx1"/>
                </a:solidFill>
                <a:latin typeface="Times New Roman" panose="02020603050405020304" pitchFamily="18" charset="0"/>
              </a:defRPr>
            </a:lvl5pPr>
            <a:lvl6pPr marL="2514600" indent="-228600" eaLnBrk="0" fontAlgn="base" hangingPunct="0">
              <a:spcBef>
                <a:spcPct val="0"/>
              </a:spcBef>
              <a:spcAft>
                <a:spcPct val="0"/>
              </a:spcAft>
              <a:defRPr b="1">
                <a:solidFill>
                  <a:schemeClr val="tx1"/>
                </a:solidFill>
                <a:latin typeface="Times New Roman" panose="02020603050405020304" pitchFamily="18" charset="0"/>
              </a:defRPr>
            </a:lvl6pPr>
            <a:lvl7pPr marL="2971800" indent="-228600" eaLnBrk="0" fontAlgn="base" hangingPunct="0">
              <a:spcBef>
                <a:spcPct val="0"/>
              </a:spcBef>
              <a:spcAft>
                <a:spcPct val="0"/>
              </a:spcAft>
              <a:defRPr b="1">
                <a:solidFill>
                  <a:schemeClr val="tx1"/>
                </a:solidFill>
                <a:latin typeface="Times New Roman" panose="02020603050405020304" pitchFamily="18" charset="0"/>
              </a:defRPr>
            </a:lvl7pPr>
            <a:lvl8pPr marL="3429000" indent="-228600" eaLnBrk="0" fontAlgn="base" hangingPunct="0">
              <a:spcBef>
                <a:spcPct val="0"/>
              </a:spcBef>
              <a:spcAft>
                <a:spcPct val="0"/>
              </a:spcAft>
              <a:defRPr b="1">
                <a:solidFill>
                  <a:schemeClr val="tx1"/>
                </a:solidFill>
                <a:latin typeface="Times New Roman" panose="02020603050405020304" pitchFamily="18" charset="0"/>
              </a:defRPr>
            </a:lvl8pPr>
            <a:lvl9pPr marL="3886200" indent="-228600" eaLnBrk="0" fontAlgn="base" hangingPunct="0">
              <a:spcBef>
                <a:spcPct val="0"/>
              </a:spcBef>
              <a:spcAft>
                <a:spcPct val="0"/>
              </a:spcAft>
              <a:defRPr b="1">
                <a:solidFill>
                  <a:schemeClr val="tx1"/>
                </a:solidFill>
                <a:latin typeface="Times New Roman" panose="02020603050405020304" pitchFamily="18" charset="0"/>
              </a:defRPr>
            </a:lvl9pPr>
          </a:lstStyle>
          <a:p>
            <a:pPr fontAlgn="base">
              <a:spcBef>
                <a:spcPct val="20000"/>
              </a:spcBef>
              <a:spcAft>
                <a:spcPct val="0"/>
              </a:spcAft>
              <a:buClr>
                <a:srgbClr val="330066"/>
              </a:buClr>
              <a:buSzPct val="70000"/>
            </a:pPr>
            <a:r>
              <a:rPr lang="en-US" altLang="en-US" sz="4300" i="1">
                <a:solidFill>
                  <a:srgbClr val="FF0000"/>
                </a:solidFill>
              </a:rPr>
              <a:t> giúp</a:t>
            </a:r>
            <a:endParaRPr lang="en-US" altLang="en-US" sz="4300" i="1">
              <a:solidFill>
                <a:srgbClr val="0000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4"/>
                                        </p:tgtEl>
                                        <p:attrNameLst>
                                          <p:attrName>style.visibility</p:attrName>
                                        </p:attrNameLst>
                                      </p:cBhvr>
                                      <p:to>
                                        <p:strVal val="visible"/>
                                      </p:to>
                                    </p:set>
                                    <p:anim calcmode="discrete" valueType="clr">
                                      <p:cBhvr override="childStyle">
                                        <p:cTn id="7" dur="80"/>
                                        <p:tgtEl>
                                          <p:spTgt spid="4"/>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4"/>
                                        </p:tgtEl>
                                        <p:attrNameLst>
                                          <p:attrName>fillcolor</p:attrName>
                                        </p:attrNameLst>
                                      </p:cBhvr>
                                      <p:tavLst>
                                        <p:tav tm="0">
                                          <p:val>
                                            <p:clrVal>
                                              <a:schemeClr val="accent2"/>
                                            </p:clrVal>
                                          </p:val>
                                        </p:tav>
                                        <p:tav tm="50000">
                                          <p:val>
                                            <p:clrVal>
                                              <a:schemeClr val="hlink"/>
                                            </p:clrVal>
                                          </p:val>
                                        </p:tav>
                                      </p:tavLst>
                                    </p:anim>
                                    <p:set>
                                      <p:cBhvr>
                                        <p:cTn id="9" dur="80"/>
                                        <p:tgtEl>
                                          <p:spTgt spid="4"/>
                                        </p:tgtEl>
                                        <p:attrNameLst>
                                          <p:attrName>fill.type</p:attrName>
                                        </p:attrNameLst>
                                      </p:cBhvr>
                                      <p:to>
                                        <p:strVal val="solid"/>
                                      </p:to>
                                    </p:set>
                                  </p:childTnLst>
                                </p:cTn>
                              </p:par>
                            </p:childTnLst>
                          </p:cTn>
                        </p:par>
                        <p:par>
                          <p:cTn id="10" fill="hold" nodeType="afterGroup">
                            <p:stCondLst>
                              <p:cond delay="2320"/>
                            </p:stCondLst>
                            <p:childTnLst>
                              <p:par>
                                <p:cTn id="11" presetID="27" presetClass="entr" presetSubtype="0" fill="hold" grpId="0" nodeType="afterEffect">
                                  <p:stCondLst>
                                    <p:cond delay="0"/>
                                  </p:stCondLst>
                                  <p:iterate type="lt">
                                    <p:tmPct val="50000"/>
                                  </p:iterate>
                                  <p:childTnLst>
                                    <p:set>
                                      <p:cBhvr>
                                        <p:cTn id="12" dur="1" fill="hold">
                                          <p:stCondLst>
                                            <p:cond delay="0"/>
                                          </p:stCondLst>
                                        </p:cTn>
                                        <p:tgtEl>
                                          <p:spTgt spid="8"/>
                                        </p:tgtEl>
                                        <p:attrNameLst>
                                          <p:attrName>style.visibility</p:attrName>
                                        </p:attrNameLst>
                                      </p:cBhvr>
                                      <p:to>
                                        <p:strVal val="visible"/>
                                      </p:to>
                                    </p:set>
                                    <p:anim calcmode="discrete" valueType="clr">
                                      <p:cBhvr override="childStyle">
                                        <p:cTn id="13" dur="80"/>
                                        <p:tgtEl>
                                          <p:spTgt spid="8"/>
                                        </p:tgtEl>
                                        <p:attrNameLst>
                                          <p:attrName>style.color</p:attrName>
                                        </p:attrNameLst>
                                      </p:cBhvr>
                                      <p:tavLst>
                                        <p:tav tm="0">
                                          <p:val>
                                            <p:clrVal>
                                              <a:schemeClr val="accent2"/>
                                            </p:clrVal>
                                          </p:val>
                                        </p:tav>
                                        <p:tav tm="50000">
                                          <p:val>
                                            <p:clrVal>
                                              <a:schemeClr val="hlink"/>
                                            </p:clrVal>
                                          </p:val>
                                        </p:tav>
                                      </p:tavLst>
                                    </p:anim>
                                    <p:anim calcmode="discrete" valueType="clr">
                                      <p:cBhvr>
                                        <p:cTn id="14" dur="80"/>
                                        <p:tgtEl>
                                          <p:spTgt spid="8"/>
                                        </p:tgtEl>
                                        <p:attrNameLst>
                                          <p:attrName>fillcolor</p:attrName>
                                        </p:attrNameLst>
                                      </p:cBhvr>
                                      <p:tavLst>
                                        <p:tav tm="0">
                                          <p:val>
                                            <p:clrVal>
                                              <a:schemeClr val="accent2"/>
                                            </p:clrVal>
                                          </p:val>
                                        </p:tav>
                                        <p:tav tm="50000">
                                          <p:val>
                                            <p:clrVal>
                                              <a:schemeClr val="hlink"/>
                                            </p:clrVal>
                                          </p:val>
                                        </p:tav>
                                      </p:tavLst>
                                    </p:anim>
                                    <p:set>
                                      <p:cBhvr>
                                        <p:cTn id="15" dur="80"/>
                                        <p:tgtEl>
                                          <p:spTgt spid="8"/>
                                        </p:tgtEl>
                                        <p:attrNameLst>
                                          <p:attrName>fill.type</p:attrName>
                                        </p:attrNameLst>
                                      </p:cBhvr>
                                      <p:to>
                                        <p:strVal val="solid"/>
                                      </p:to>
                                    </p:set>
                                  </p:childTnLst>
                                </p:cTn>
                              </p:par>
                            </p:childTnLst>
                          </p:cTn>
                        </p:par>
                        <p:par>
                          <p:cTn id="16" fill="hold" nodeType="afterGroup">
                            <p:stCondLst>
                              <p:cond delay="3200"/>
                            </p:stCondLst>
                            <p:childTnLst>
                              <p:par>
                                <p:cTn id="17" presetID="27" presetClass="entr" presetSubtype="0" fill="hold" grpId="0" nodeType="afterEffect">
                                  <p:stCondLst>
                                    <p:cond delay="0"/>
                                  </p:stCondLst>
                                  <p:iterate type="lt">
                                    <p:tmPct val="50000"/>
                                  </p:iterate>
                                  <p:childTnLst>
                                    <p:set>
                                      <p:cBhvr>
                                        <p:cTn id="18" dur="1" fill="hold">
                                          <p:stCondLst>
                                            <p:cond delay="0"/>
                                          </p:stCondLst>
                                        </p:cTn>
                                        <p:tgtEl>
                                          <p:spTgt spid="9"/>
                                        </p:tgtEl>
                                        <p:attrNameLst>
                                          <p:attrName>style.visibility</p:attrName>
                                        </p:attrNameLst>
                                      </p:cBhvr>
                                      <p:to>
                                        <p:strVal val="visible"/>
                                      </p:to>
                                    </p:set>
                                    <p:anim calcmode="discrete" valueType="clr">
                                      <p:cBhvr override="childStyle">
                                        <p:cTn id="19" dur="80"/>
                                        <p:tgtEl>
                                          <p:spTgt spid="9"/>
                                        </p:tgtEl>
                                        <p:attrNameLst>
                                          <p:attrName>style.color</p:attrName>
                                        </p:attrNameLst>
                                      </p:cBhvr>
                                      <p:tavLst>
                                        <p:tav tm="0">
                                          <p:val>
                                            <p:clrVal>
                                              <a:schemeClr val="accent2"/>
                                            </p:clrVal>
                                          </p:val>
                                        </p:tav>
                                        <p:tav tm="50000">
                                          <p:val>
                                            <p:clrVal>
                                              <a:schemeClr val="hlink"/>
                                            </p:clrVal>
                                          </p:val>
                                        </p:tav>
                                      </p:tavLst>
                                    </p:anim>
                                    <p:anim calcmode="discrete" valueType="clr">
                                      <p:cBhvr>
                                        <p:cTn id="20" dur="80"/>
                                        <p:tgtEl>
                                          <p:spTgt spid="9"/>
                                        </p:tgtEl>
                                        <p:attrNameLst>
                                          <p:attrName>fillcolor</p:attrName>
                                        </p:attrNameLst>
                                      </p:cBhvr>
                                      <p:tavLst>
                                        <p:tav tm="0">
                                          <p:val>
                                            <p:clrVal>
                                              <a:schemeClr val="accent2"/>
                                            </p:clrVal>
                                          </p:val>
                                        </p:tav>
                                        <p:tav tm="50000">
                                          <p:val>
                                            <p:clrVal>
                                              <a:schemeClr val="hlink"/>
                                            </p:clrVal>
                                          </p:val>
                                        </p:tav>
                                      </p:tavLst>
                                    </p:anim>
                                    <p:set>
                                      <p:cBhvr>
                                        <p:cTn id="21" dur="80"/>
                                        <p:tgtEl>
                                          <p:spTgt spid="9"/>
                                        </p:tgtEl>
                                        <p:attrNameLst>
                                          <p:attrName>fill.type</p:attrName>
                                        </p:attrNameLst>
                                      </p:cBhvr>
                                      <p:to>
                                        <p:strVal val="solid"/>
                                      </p:to>
                                    </p:set>
                                  </p:childTnLst>
                                </p:cTn>
                              </p:par>
                            </p:childTnLst>
                          </p:cTn>
                        </p:par>
                        <p:par>
                          <p:cTn id="22" fill="hold" nodeType="afterGroup">
                            <p:stCondLst>
                              <p:cond delay="4240"/>
                            </p:stCondLst>
                            <p:childTnLst>
                              <p:par>
                                <p:cTn id="23" presetID="27" presetClass="entr" presetSubtype="0" fill="hold" grpId="0" nodeType="afterEffect">
                                  <p:stCondLst>
                                    <p:cond delay="0"/>
                                  </p:stCondLst>
                                  <p:iterate type="lt">
                                    <p:tmPct val="50000"/>
                                  </p:iterate>
                                  <p:childTnLst>
                                    <p:set>
                                      <p:cBhvr>
                                        <p:cTn id="24" dur="1" fill="hold">
                                          <p:stCondLst>
                                            <p:cond delay="0"/>
                                          </p:stCondLst>
                                        </p:cTn>
                                        <p:tgtEl>
                                          <p:spTgt spid="10"/>
                                        </p:tgtEl>
                                        <p:attrNameLst>
                                          <p:attrName>style.visibility</p:attrName>
                                        </p:attrNameLst>
                                      </p:cBhvr>
                                      <p:to>
                                        <p:strVal val="visible"/>
                                      </p:to>
                                    </p:set>
                                    <p:anim calcmode="discrete" valueType="clr">
                                      <p:cBhvr override="childStyle">
                                        <p:cTn id="25" dur="80"/>
                                        <p:tgtEl>
                                          <p:spTgt spid="10"/>
                                        </p:tgtEl>
                                        <p:attrNameLst>
                                          <p:attrName>style.color</p:attrName>
                                        </p:attrNameLst>
                                      </p:cBhvr>
                                      <p:tavLst>
                                        <p:tav tm="0">
                                          <p:val>
                                            <p:clrVal>
                                              <a:schemeClr val="accent2"/>
                                            </p:clrVal>
                                          </p:val>
                                        </p:tav>
                                        <p:tav tm="50000">
                                          <p:val>
                                            <p:clrVal>
                                              <a:schemeClr val="hlink"/>
                                            </p:clrVal>
                                          </p:val>
                                        </p:tav>
                                      </p:tavLst>
                                    </p:anim>
                                    <p:anim calcmode="discrete" valueType="clr">
                                      <p:cBhvr>
                                        <p:cTn id="26" dur="80"/>
                                        <p:tgtEl>
                                          <p:spTgt spid="10"/>
                                        </p:tgtEl>
                                        <p:attrNameLst>
                                          <p:attrName>fillcolor</p:attrName>
                                        </p:attrNameLst>
                                      </p:cBhvr>
                                      <p:tavLst>
                                        <p:tav tm="0">
                                          <p:val>
                                            <p:clrVal>
                                              <a:schemeClr val="accent2"/>
                                            </p:clrVal>
                                          </p:val>
                                        </p:tav>
                                        <p:tav tm="50000">
                                          <p:val>
                                            <p:clrVal>
                                              <a:schemeClr val="hlink"/>
                                            </p:clrVal>
                                          </p:val>
                                        </p:tav>
                                      </p:tavLst>
                                    </p:anim>
                                    <p:set>
                                      <p:cBhvr>
                                        <p:cTn id="27" dur="80"/>
                                        <p:tgtEl>
                                          <p:spTgt spid="10"/>
                                        </p:tgtEl>
                                        <p:attrNameLst>
                                          <p:attrName>fill.type</p:attrName>
                                        </p:attrNameLst>
                                      </p:cBhvr>
                                      <p:to>
                                        <p:strVal val="solid"/>
                                      </p:to>
                                    </p:set>
                                  </p:childTnLst>
                                </p:cTn>
                              </p:par>
                            </p:childTnLst>
                          </p:cTn>
                        </p:par>
                      </p:childTnLst>
                    </p:cTn>
                  </p:par>
                  <p:par>
                    <p:cTn id="28" fill="hold" nodeType="clickPar">
                      <p:stCondLst>
                        <p:cond delay="indefinite"/>
                      </p:stCondLst>
                      <p:childTnLst>
                        <p:par>
                          <p:cTn id="29" fill="hold" nodeType="withGroup">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 calcmode="lin" valueType="num">
                                      <p:cBhvr additive="base">
                                        <p:cTn id="32" dur="500" fill="hold"/>
                                        <p:tgtEl>
                                          <p:spTgt spid="13"/>
                                        </p:tgtEl>
                                        <p:attrNameLst>
                                          <p:attrName>ppt_x</p:attrName>
                                        </p:attrNameLst>
                                      </p:cBhvr>
                                      <p:tavLst>
                                        <p:tav tm="0">
                                          <p:val>
                                            <p:strVal val="#ppt_x"/>
                                          </p:val>
                                        </p:tav>
                                        <p:tav tm="100000">
                                          <p:val>
                                            <p:strVal val="#ppt_x"/>
                                          </p:val>
                                        </p:tav>
                                      </p:tavLst>
                                    </p:anim>
                                    <p:anim calcmode="lin" valueType="num">
                                      <p:cBhvr additive="base">
                                        <p:cTn id="33"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4" fill="hold" nodeType="clickPar">
                      <p:stCondLst>
                        <p:cond delay="indefinite"/>
                      </p:stCondLst>
                      <p:childTnLst>
                        <p:par>
                          <p:cTn id="35" fill="hold" nodeType="withGroup">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12"/>
                                        </p:tgtEl>
                                        <p:attrNameLst>
                                          <p:attrName>style.visibility</p:attrName>
                                        </p:attrNameLst>
                                      </p:cBhvr>
                                      <p:to>
                                        <p:strVal val="visible"/>
                                      </p:to>
                                    </p:set>
                                    <p:anim calcmode="lin" valueType="num">
                                      <p:cBhvr additive="base">
                                        <p:cTn id="38" dur="500" fill="hold"/>
                                        <p:tgtEl>
                                          <p:spTgt spid="12"/>
                                        </p:tgtEl>
                                        <p:attrNameLst>
                                          <p:attrName>ppt_x</p:attrName>
                                        </p:attrNameLst>
                                      </p:cBhvr>
                                      <p:tavLst>
                                        <p:tav tm="0">
                                          <p:val>
                                            <p:strVal val="#ppt_x"/>
                                          </p:val>
                                        </p:tav>
                                        <p:tav tm="100000">
                                          <p:val>
                                            <p:strVal val="#ppt_x"/>
                                          </p:val>
                                        </p:tav>
                                      </p:tavLst>
                                    </p:anim>
                                    <p:anim calcmode="lin" valueType="num">
                                      <p:cBhvr additive="base">
                                        <p:cTn id="39"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40" fill="hold" nodeType="clickPar">
                      <p:stCondLst>
                        <p:cond delay="indefinite"/>
                      </p:stCondLst>
                      <p:childTnLst>
                        <p:par>
                          <p:cTn id="41" fill="hold" nodeType="withGroup">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11"/>
                                        </p:tgtEl>
                                        <p:attrNameLst>
                                          <p:attrName>style.visibility</p:attrName>
                                        </p:attrNameLst>
                                      </p:cBhvr>
                                      <p:to>
                                        <p:strVal val="visible"/>
                                      </p:to>
                                    </p:set>
                                    <p:anim calcmode="lin" valueType="num">
                                      <p:cBhvr additive="base">
                                        <p:cTn id="44" dur="500" fill="hold"/>
                                        <p:tgtEl>
                                          <p:spTgt spid="11"/>
                                        </p:tgtEl>
                                        <p:attrNameLst>
                                          <p:attrName>ppt_x</p:attrName>
                                        </p:attrNameLst>
                                      </p:cBhvr>
                                      <p:tavLst>
                                        <p:tav tm="0">
                                          <p:val>
                                            <p:strVal val="#ppt_x"/>
                                          </p:val>
                                        </p:tav>
                                        <p:tav tm="100000">
                                          <p:val>
                                            <p:strVal val="#ppt_x"/>
                                          </p:val>
                                        </p:tav>
                                      </p:tavLst>
                                    </p:anim>
                                    <p:anim calcmode="lin" valueType="num">
                                      <p:cBhvr additive="base">
                                        <p:cTn id="45"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p:bldP spid="9" grpId="0"/>
      <p:bldP spid="10" grpId="0"/>
      <p:bldP spid="11" grpId="0"/>
      <p:bldP spid="12" grpId="0"/>
      <p:bldP spid="13" grpId="0"/>
    </p:bldLst>
  </p:timing>
</p:sld>
</file>

<file path=ppt/slides/slide8.xml><?xml version="1.0" encoding="utf-8"?>
<p:sld xmlns:a="http://schemas.openxmlformats.org/drawingml/2006/main" xmlns:r="http://schemas.openxmlformats.org/officeDocument/2006/relationships" xmlns:p="http://schemas.openxmlformats.org/presentationml/2006/main" showMasterSp="0" showMasterPhAnim="0">
  <p:cSld>
    <p:bg>
      <p:bgPr>
        <a:blipFill dpi="0" rotWithShape="0">
          <a:blip r:embed="rId4"/>
          <a:srcRect/>
          <a:stretch>
            <a:fillRect/>
          </a:stretch>
        </a:blipFill>
        <a:effectLst/>
      </p:bgPr>
    </p:bg>
    <p:spTree>
      <p:nvGrpSpPr>
        <p:cNvPr id="1" name=""/>
        <p:cNvGrpSpPr/>
        <p:nvPr/>
      </p:nvGrpSpPr>
      <p:grpSpPr>
        <a:xfrm>
          <a:off x="0" y="0"/>
          <a:ext cx="0" cy="0"/>
          <a:chOff x="0" y="0"/>
          <a:chExt cx="0" cy="0"/>
        </a:xfrm>
      </p:grpSpPr>
      <p:pic>
        <p:nvPicPr>
          <p:cNvPr id="130054" name="AAAHoa cau vuon trau - Thu hien.mp3">
            <a:hlinkClick r:id="" action="ppaction://media"/>
            <a:extLst>
              <a:ext uri="{FF2B5EF4-FFF2-40B4-BE49-F238E27FC236}">
                <a16:creationId xmlns:a16="http://schemas.microsoft.com/office/drawing/2014/main" id="{743CCD15-6B9B-4780-A3F3-3B2443024A79}"/>
              </a:ext>
            </a:extLst>
          </p:cNvPr>
          <p:cNvPicPr>
            <a:picLocks noRot="1" noChangeAspect="1" noChangeArrowheads="1"/>
          </p:cNvPicPr>
          <p:nvPr>
            <a:audioFile r:link="rId1"/>
          </p:nvPr>
        </p:nvPicPr>
        <p:blipFill>
          <a:blip r:embed="rId5">
            <a:extLst>
              <a:ext uri="{28A0092B-C50C-407E-A947-70E740481C1C}">
                <a14:useLocalDpi xmlns:a14="http://schemas.microsoft.com/office/drawing/2010/main" val="0"/>
              </a:ext>
            </a:extLst>
          </a:blip>
          <a:srcRect/>
          <a:stretch>
            <a:fillRect/>
          </a:stretch>
        </p:blipFill>
        <p:spPr bwMode="auto">
          <a:xfrm>
            <a:off x="3733800" y="6324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5" name="Picture 8" descr="3_hoa_xoay">
            <a:extLst>
              <a:ext uri="{FF2B5EF4-FFF2-40B4-BE49-F238E27FC236}">
                <a16:creationId xmlns:a16="http://schemas.microsoft.com/office/drawing/2014/main" id="{C04916D1-632B-4259-A337-36D1C516E655}"/>
              </a:ext>
            </a:extLst>
          </p:cNvPr>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8534400" y="5257800"/>
            <a:ext cx="685800" cy="704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6" name="Picture 9" descr="3_hoa_xoay">
            <a:extLst>
              <a:ext uri="{FF2B5EF4-FFF2-40B4-BE49-F238E27FC236}">
                <a16:creationId xmlns:a16="http://schemas.microsoft.com/office/drawing/2014/main" id="{556F5924-FD66-4F19-B1D9-8F2F980C2E99}"/>
              </a:ext>
            </a:extLst>
          </p:cNvPr>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9372600" y="5257800"/>
            <a:ext cx="685800" cy="704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7" name="Picture 11" descr="3_hoa_xoay">
            <a:extLst>
              <a:ext uri="{FF2B5EF4-FFF2-40B4-BE49-F238E27FC236}">
                <a16:creationId xmlns:a16="http://schemas.microsoft.com/office/drawing/2014/main" id="{CA12AFB9-2615-460C-A242-BC0095346E01}"/>
              </a:ext>
            </a:extLst>
          </p:cNvPr>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2286000" y="990600"/>
            <a:ext cx="685800" cy="704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8" name="Picture 13" descr="3_hoa_xoay">
            <a:extLst>
              <a:ext uri="{FF2B5EF4-FFF2-40B4-BE49-F238E27FC236}">
                <a16:creationId xmlns:a16="http://schemas.microsoft.com/office/drawing/2014/main" id="{BF9F2A55-D7BE-4FE3-8BA3-FC0F61CA86F5}"/>
              </a:ext>
            </a:extLst>
          </p:cNvPr>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8991600" y="4572000"/>
            <a:ext cx="685800" cy="704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9" name="WordArt 8">
            <a:extLst>
              <a:ext uri="{FF2B5EF4-FFF2-40B4-BE49-F238E27FC236}">
                <a16:creationId xmlns:a16="http://schemas.microsoft.com/office/drawing/2014/main" id="{022B6C06-3436-4660-9D93-FA04908DBBF3}"/>
              </a:ext>
            </a:extLst>
          </p:cNvPr>
          <p:cNvSpPr>
            <a:spLocks noChangeArrowheads="1" noChangeShapeType="1" noTextEdit="1"/>
          </p:cNvSpPr>
          <p:nvPr/>
        </p:nvSpPr>
        <p:spPr bwMode="auto">
          <a:xfrm>
            <a:off x="2971800" y="914400"/>
            <a:ext cx="6172200" cy="4724400"/>
          </a:xfrm>
          <a:prstGeom prst="rect">
            <a:avLst/>
          </a:prstGeom>
        </p:spPr>
        <p:txBody>
          <a:bodyPr wrap="none" fromWordArt="1">
            <a:prstTxWarp prst="textCascadeUp">
              <a:avLst>
                <a:gd name="adj" fmla="val 44444"/>
              </a:avLst>
            </a:prstTxWarp>
            <a:scene3d>
              <a:camera prst="legacyPerspectiveTopLeft">
                <a:rot lat="0" lon="20519997" rev="0"/>
              </a:camera>
              <a:lightRig rig="legacyHarsh3" dir="r"/>
            </a:scene3d>
            <a:sp3d extrusionH="430200" prstMaterial="legacyMatte">
              <a:extrusionClr>
                <a:srgbClr val="006600"/>
              </a:extrusionClr>
              <a:contourClr>
                <a:srgbClr val="00FF00"/>
              </a:contourClr>
            </a:sp3d>
          </a:bodyPr>
          <a:lstStyle/>
          <a:p>
            <a:pPr algn="ctr" eaLnBrk="0" fontAlgn="base" hangingPunct="0">
              <a:spcBef>
                <a:spcPct val="0"/>
              </a:spcBef>
              <a:spcAft>
                <a:spcPct val="0"/>
              </a:spcAft>
            </a:pPr>
            <a:r>
              <a:rPr lang="en-US" sz="3600" b="1" kern="10">
                <a:ln w="9525">
                  <a:round/>
                  <a:headEnd/>
                  <a:tailEnd/>
                </a:ln>
                <a:solidFill>
                  <a:srgbClr val="00FF00"/>
                </a:solidFill>
                <a:latin typeface="Arial Black" panose="020B0A04020102020204" pitchFamily="34" charset="0"/>
              </a:rPr>
              <a:t>CHÀO CÁC EM !</a:t>
            </a:r>
          </a:p>
        </p:txBody>
      </p:sp>
    </p:spTree>
  </p:cSld>
  <p:clrMapOvr>
    <a:masterClrMapping/>
  </p:clrMapOvr>
  <p:transition spd="slow">
    <p:circle/>
    <p:sndAc>
      <p:stSnd>
        <p:snd r:embed="rId3" name="applause.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290846" fill="hold"/>
                                        <p:tgtEl>
                                          <p:spTgt spid="13005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130054"/>
                </p:tgtEl>
              </p:cMediaNode>
            </p:audio>
          </p:childTnLst>
        </p:cTn>
      </p:par>
    </p:tnLst>
  </p:timing>
</p:sld>
</file>

<file path=ppt/theme/theme1.xml><?xml version="1.0" encoding="utf-8"?>
<a:theme xmlns:a="http://schemas.openxmlformats.org/drawingml/2006/main" name="Network">
  <a:themeElements>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Networ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VnTime"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VnTime" pitchFamily="34" charset="0"/>
          </a:defRPr>
        </a:defPPr>
      </a:lstStyle>
    </a:lnDef>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Proposal">
  <a:themeElements>
    <a:clrScheme name="Proposal 8">
      <a:dk1>
        <a:srgbClr val="000000"/>
      </a:dk1>
      <a:lt1>
        <a:srgbClr val="FFFFFF"/>
      </a:lt1>
      <a:dk2>
        <a:srgbClr val="8C0039"/>
      </a:dk2>
      <a:lt2>
        <a:srgbClr val="660066"/>
      </a:lt2>
      <a:accent1>
        <a:srgbClr val="C58BF9"/>
      </a:accent1>
      <a:accent2>
        <a:srgbClr val="9966FF"/>
      </a:accent2>
      <a:accent3>
        <a:srgbClr val="FFFFFF"/>
      </a:accent3>
      <a:accent4>
        <a:srgbClr val="000000"/>
      </a:accent4>
      <a:accent5>
        <a:srgbClr val="DFC4FB"/>
      </a:accent5>
      <a:accent6>
        <a:srgbClr val="8A5CE7"/>
      </a:accent6>
      <a:hlink>
        <a:srgbClr val="E4005C"/>
      </a:hlink>
      <a:folHlink>
        <a:srgbClr val="C36C03"/>
      </a:folHlink>
    </a:clrScheme>
    <a:fontScheme name="Propos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VnTime"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VnTime" pitchFamily="34" charset="0"/>
          </a:defRPr>
        </a:defPPr>
      </a:lstStyle>
    </a:lnDef>
  </a:objectDefaults>
  <a:extraClrSchemeLst>
    <a:extraClrScheme>
      <a:clrScheme name="Proposal 1">
        <a:dk1>
          <a:srgbClr val="777777"/>
        </a:dk1>
        <a:lt1>
          <a:srgbClr val="FFFFFF"/>
        </a:lt1>
        <a:dk2>
          <a:srgbClr val="333333"/>
        </a:dk2>
        <a:lt2>
          <a:srgbClr val="FFF4C3"/>
        </a:lt2>
        <a:accent1>
          <a:srgbClr val="C892FA"/>
        </a:accent1>
        <a:accent2>
          <a:srgbClr val="9966FF"/>
        </a:accent2>
        <a:accent3>
          <a:srgbClr val="ADADAD"/>
        </a:accent3>
        <a:accent4>
          <a:srgbClr val="DADADA"/>
        </a:accent4>
        <a:accent5>
          <a:srgbClr val="E0C7FC"/>
        </a:accent5>
        <a:accent6>
          <a:srgbClr val="8A5CE7"/>
        </a:accent6>
        <a:hlink>
          <a:srgbClr val="E4005C"/>
        </a:hlink>
        <a:folHlink>
          <a:srgbClr val="DC7A04"/>
        </a:folHlink>
      </a:clrScheme>
      <a:clrMap bg1="dk2" tx1="lt1" bg2="dk1" tx2="lt2" accent1="accent1" accent2="accent2" accent3="accent3" accent4="accent4" accent5="accent5" accent6="accent6" hlink="hlink" folHlink="folHlink"/>
    </a:extraClrScheme>
    <a:extraClrScheme>
      <a:clrScheme name="Proposal 2">
        <a:dk1>
          <a:srgbClr val="1C1C1C"/>
        </a:dk1>
        <a:lt1>
          <a:srgbClr val="FFFFFF"/>
        </a:lt1>
        <a:dk2>
          <a:srgbClr val="5F5F5F"/>
        </a:dk2>
        <a:lt2>
          <a:srgbClr val="FFFFCC"/>
        </a:lt2>
        <a:accent1>
          <a:srgbClr val="4A5B64"/>
        </a:accent1>
        <a:accent2>
          <a:srgbClr val="AF9387"/>
        </a:accent2>
        <a:accent3>
          <a:srgbClr val="B6B6B6"/>
        </a:accent3>
        <a:accent4>
          <a:srgbClr val="DADADA"/>
        </a:accent4>
        <a:accent5>
          <a:srgbClr val="B1B5B8"/>
        </a:accent5>
        <a:accent6>
          <a:srgbClr val="9E857A"/>
        </a:accent6>
        <a:hlink>
          <a:srgbClr val="F3C43F"/>
        </a:hlink>
        <a:folHlink>
          <a:srgbClr val="66CCFF"/>
        </a:folHlink>
      </a:clrScheme>
      <a:clrMap bg1="dk2" tx1="lt1" bg2="dk1" tx2="lt2" accent1="accent1" accent2="accent2" accent3="accent3" accent4="accent4" accent5="accent5" accent6="accent6" hlink="hlink" folHlink="folHlink"/>
    </a:extraClrScheme>
    <a:extraClrScheme>
      <a:clrScheme name="Proposal 3">
        <a:dk1>
          <a:srgbClr val="4D4D4D"/>
        </a:dk1>
        <a:lt1>
          <a:srgbClr val="FFFFFF"/>
        </a:lt1>
        <a:dk2>
          <a:srgbClr val="666699"/>
        </a:dk2>
        <a:lt2>
          <a:srgbClr val="FFFFCC"/>
        </a:lt2>
        <a:accent1>
          <a:srgbClr val="8D8DB3"/>
        </a:accent1>
        <a:accent2>
          <a:srgbClr val="7A25D7"/>
        </a:accent2>
        <a:accent3>
          <a:srgbClr val="B8B8CA"/>
        </a:accent3>
        <a:accent4>
          <a:srgbClr val="DADADA"/>
        </a:accent4>
        <a:accent5>
          <a:srgbClr val="C5C5D6"/>
        </a:accent5>
        <a:accent6>
          <a:srgbClr val="6E20C3"/>
        </a:accent6>
        <a:hlink>
          <a:srgbClr val="66CCFF"/>
        </a:hlink>
        <a:folHlink>
          <a:srgbClr val="3333CC"/>
        </a:folHlink>
      </a:clrScheme>
      <a:clrMap bg1="dk2" tx1="lt1" bg2="dk1" tx2="lt2" accent1="accent1" accent2="accent2" accent3="accent3" accent4="accent4" accent5="accent5" accent6="accent6" hlink="hlink" folHlink="folHlink"/>
    </a:extraClrScheme>
    <a:extraClrScheme>
      <a:clrScheme name="Proposal 4">
        <a:dk1>
          <a:srgbClr val="10187C"/>
        </a:dk1>
        <a:lt1>
          <a:srgbClr val="F8F8F8"/>
        </a:lt1>
        <a:dk2>
          <a:srgbClr val="538DC7"/>
        </a:dk2>
        <a:lt2>
          <a:srgbClr val="CCECFF"/>
        </a:lt2>
        <a:accent1>
          <a:srgbClr val="879EC7"/>
        </a:accent1>
        <a:accent2>
          <a:srgbClr val="461B8B"/>
        </a:accent2>
        <a:accent3>
          <a:srgbClr val="B3C5E0"/>
        </a:accent3>
        <a:accent4>
          <a:srgbClr val="D4D4D4"/>
        </a:accent4>
        <a:accent5>
          <a:srgbClr val="C3CCE0"/>
        </a:accent5>
        <a:accent6>
          <a:srgbClr val="3F177D"/>
        </a:accent6>
        <a:hlink>
          <a:srgbClr val="0000FF"/>
        </a:hlink>
        <a:folHlink>
          <a:srgbClr val="008000"/>
        </a:folHlink>
      </a:clrScheme>
      <a:clrMap bg1="dk2" tx1="lt1" bg2="dk1" tx2="lt2" accent1="accent1" accent2="accent2" accent3="accent3" accent4="accent4" accent5="accent5" accent6="accent6" hlink="hlink" folHlink="folHlink"/>
    </a:extraClrScheme>
    <a:extraClrScheme>
      <a:clrScheme name="Proposal 5">
        <a:dk1>
          <a:srgbClr val="002F2E"/>
        </a:dk1>
        <a:lt1>
          <a:srgbClr val="FFFFFF"/>
        </a:lt1>
        <a:dk2>
          <a:srgbClr val="008080"/>
        </a:dk2>
        <a:lt2>
          <a:srgbClr val="FFFFCC"/>
        </a:lt2>
        <a:accent1>
          <a:srgbClr val="0E6A52"/>
        </a:accent1>
        <a:accent2>
          <a:srgbClr val="3553A7"/>
        </a:accent2>
        <a:accent3>
          <a:srgbClr val="AAC0C0"/>
        </a:accent3>
        <a:accent4>
          <a:srgbClr val="DADADA"/>
        </a:accent4>
        <a:accent5>
          <a:srgbClr val="AAB9B3"/>
        </a:accent5>
        <a:accent6>
          <a:srgbClr val="2F4A97"/>
        </a:accent6>
        <a:hlink>
          <a:srgbClr val="1ACE9F"/>
        </a:hlink>
        <a:folHlink>
          <a:srgbClr val="B5B5FF"/>
        </a:folHlink>
      </a:clrScheme>
      <a:clrMap bg1="dk2" tx1="lt1" bg2="dk1" tx2="lt2" accent1="accent1" accent2="accent2" accent3="accent3" accent4="accent4" accent5="accent5" accent6="accent6" hlink="hlink" folHlink="folHlink"/>
    </a:extraClrScheme>
    <a:extraClrScheme>
      <a:clrScheme name="Proposal 6">
        <a:dk1>
          <a:srgbClr val="000000"/>
        </a:dk1>
        <a:lt1>
          <a:srgbClr val="E3FFFF"/>
        </a:lt1>
        <a:dk2>
          <a:srgbClr val="4400A8"/>
        </a:dk2>
        <a:lt2>
          <a:srgbClr val="005452"/>
        </a:lt2>
        <a:accent1>
          <a:srgbClr val="92CAC9"/>
        </a:accent1>
        <a:accent2>
          <a:srgbClr val="009999"/>
        </a:accent2>
        <a:accent3>
          <a:srgbClr val="EFFFFF"/>
        </a:accent3>
        <a:accent4>
          <a:srgbClr val="000000"/>
        </a:accent4>
        <a:accent5>
          <a:srgbClr val="C7E1E1"/>
        </a:accent5>
        <a:accent6>
          <a:srgbClr val="008A8A"/>
        </a:accent6>
        <a:hlink>
          <a:srgbClr val="187C16"/>
        </a:hlink>
        <a:folHlink>
          <a:srgbClr val="6600FF"/>
        </a:folHlink>
      </a:clrScheme>
      <a:clrMap bg1="lt1" tx1="dk1" bg2="lt2" tx2="dk2" accent1="accent1" accent2="accent2" accent3="accent3" accent4="accent4" accent5="accent5" accent6="accent6" hlink="hlink" folHlink="folHlink"/>
    </a:extraClrScheme>
    <a:extraClrScheme>
      <a:clrScheme name="Proposal 7">
        <a:dk1>
          <a:srgbClr val="000000"/>
        </a:dk1>
        <a:lt1>
          <a:srgbClr val="CCFF99"/>
        </a:lt1>
        <a:dk2>
          <a:srgbClr val="CC99FF"/>
        </a:dk2>
        <a:lt2>
          <a:srgbClr val="1B3600"/>
        </a:lt2>
        <a:accent1>
          <a:srgbClr val="009900"/>
        </a:accent1>
        <a:accent2>
          <a:srgbClr val="B7CA02"/>
        </a:accent2>
        <a:accent3>
          <a:srgbClr val="E2FFCA"/>
        </a:accent3>
        <a:accent4>
          <a:srgbClr val="000000"/>
        </a:accent4>
        <a:accent5>
          <a:srgbClr val="AACAAA"/>
        </a:accent5>
        <a:accent6>
          <a:srgbClr val="A6B702"/>
        </a:accent6>
        <a:hlink>
          <a:srgbClr val="FFCC00"/>
        </a:hlink>
        <a:folHlink>
          <a:srgbClr val="FF9900"/>
        </a:folHlink>
      </a:clrScheme>
      <a:clrMap bg1="lt1" tx1="dk1" bg2="lt2" tx2="dk2" accent1="accent1" accent2="accent2" accent3="accent3" accent4="accent4" accent5="accent5" accent6="accent6" hlink="hlink" folHlink="folHlink"/>
    </a:extraClrScheme>
    <a:extraClrScheme>
      <a:clrScheme name="Proposal 8">
        <a:dk1>
          <a:srgbClr val="000000"/>
        </a:dk1>
        <a:lt1>
          <a:srgbClr val="FFFFFF"/>
        </a:lt1>
        <a:dk2>
          <a:srgbClr val="8C0039"/>
        </a:dk2>
        <a:lt2>
          <a:srgbClr val="660066"/>
        </a:lt2>
        <a:accent1>
          <a:srgbClr val="C58BF9"/>
        </a:accent1>
        <a:accent2>
          <a:srgbClr val="9966FF"/>
        </a:accent2>
        <a:accent3>
          <a:srgbClr val="FFFFFF"/>
        </a:accent3>
        <a:accent4>
          <a:srgbClr val="000000"/>
        </a:accent4>
        <a:accent5>
          <a:srgbClr val="DFC4FB"/>
        </a:accent5>
        <a:accent6>
          <a:srgbClr val="8A5CE7"/>
        </a:accent6>
        <a:hlink>
          <a:srgbClr val="E4005C"/>
        </a:hlink>
        <a:folHlink>
          <a:srgbClr val="C36C03"/>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0</TotalTime>
  <Words>327</Words>
  <Application>Microsoft Office PowerPoint</Application>
  <PresentationFormat>Widescreen</PresentationFormat>
  <Paragraphs>43</Paragraphs>
  <Slides>8</Slides>
  <Notes>0</Notes>
  <HiddenSlides>0</HiddenSlides>
  <MMClips>1</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8</vt:i4>
      </vt:variant>
    </vt:vector>
  </HeadingPairs>
  <TitlesOfParts>
    <vt:vector size="16" baseType="lpstr">
      <vt:lpstr>.VnTime</vt:lpstr>
      <vt:lpstr>Arial</vt:lpstr>
      <vt:lpstr>Arial Black</vt:lpstr>
      <vt:lpstr>Calibri</vt:lpstr>
      <vt:lpstr>Times New Roman</vt:lpstr>
      <vt:lpstr>Wingdings</vt:lpstr>
      <vt:lpstr>Network</vt:lpstr>
      <vt:lpstr>Proposal</vt:lpstr>
      <vt:lpstr>PowerPoint Presentation</vt:lpstr>
      <vt:lpstr>PowerPoint Presentation</vt:lpstr>
      <vt:lpstr>PowerPoint Presentation</vt:lpstr>
      <vt:lpstr>Hướng dẫn viết từ khó</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tu</dc:creator>
  <cp:lastModifiedBy>tu</cp:lastModifiedBy>
  <cp:revision>1</cp:revision>
  <dcterms:created xsi:type="dcterms:W3CDTF">2020-11-01T15:35:17Z</dcterms:created>
  <dcterms:modified xsi:type="dcterms:W3CDTF">2020-11-01T15:35:43Z</dcterms:modified>
</cp:coreProperties>
</file>